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3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4.xml" ContentType="application/vnd.openxmlformats-officedocument.theme+xml"/>
  <Override PartName="/ppt/slideLayouts/slideLayout17.xml" ContentType="application/vnd.openxmlformats-officedocument.presentationml.slideLayout+xml"/>
  <Override PartName="/ppt/theme/theme5.xml" ContentType="application/vnd.openxmlformats-officedocument.theme+xml"/>
  <Override PartName="/ppt/slideLayouts/slideLayout18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4074" r:id="rId5"/>
    <p:sldMasterId id="2147483681" r:id="rId6"/>
    <p:sldMasterId id="2147484068" r:id="rId7"/>
    <p:sldMasterId id="2147483675" r:id="rId8"/>
    <p:sldMasterId id="2147483871" r:id="rId9"/>
    <p:sldMasterId id="2147483857" r:id="rId10"/>
  </p:sldMasterIdLst>
  <p:notesMasterIdLst>
    <p:notesMasterId r:id="rId45"/>
  </p:notesMasterIdLst>
  <p:handoutMasterIdLst>
    <p:handoutMasterId r:id="rId46"/>
  </p:handoutMasterIdLst>
  <p:sldIdLst>
    <p:sldId id="263" r:id="rId11"/>
    <p:sldId id="257" r:id="rId12"/>
    <p:sldId id="267" r:id="rId13"/>
    <p:sldId id="304" r:id="rId14"/>
    <p:sldId id="305" r:id="rId15"/>
    <p:sldId id="306" r:id="rId16"/>
    <p:sldId id="307" r:id="rId17"/>
    <p:sldId id="308" r:id="rId18"/>
    <p:sldId id="309" r:id="rId19"/>
    <p:sldId id="310" r:id="rId20"/>
    <p:sldId id="311" r:id="rId21"/>
    <p:sldId id="312" r:id="rId22"/>
    <p:sldId id="313" r:id="rId23"/>
    <p:sldId id="284" r:id="rId24"/>
    <p:sldId id="274" r:id="rId25"/>
    <p:sldId id="285" r:id="rId26"/>
    <p:sldId id="286" r:id="rId27"/>
    <p:sldId id="314" r:id="rId28"/>
    <p:sldId id="315" r:id="rId29"/>
    <p:sldId id="316" r:id="rId30"/>
    <p:sldId id="317" r:id="rId31"/>
    <p:sldId id="318" r:id="rId32"/>
    <p:sldId id="319" r:id="rId33"/>
    <p:sldId id="320" r:id="rId34"/>
    <p:sldId id="321" r:id="rId35"/>
    <p:sldId id="322" r:id="rId36"/>
    <p:sldId id="323" r:id="rId37"/>
    <p:sldId id="324" r:id="rId38"/>
    <p:sldId id="325" r:id="rId39"/>
    <p:sldId id="326" r:id="rId40"/>
    <p:sldId id="327" r:id="rId41"/>
    <p:sldId id="328" r:id="rId42"/>
    <p:sldId id="329" r:id="rId43"/>
    <p:sldId id="330" r:id="rId44"/>
  </p:sldIdLst>
  <p:sldSz cx="9144000" cy="5143500" type="screen16x9"/>
  <p:notesSz cx="6669088" cy="9926638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45">
          <p15:clr>
            <a:srgbClr val="A4A3A4"/>
          </p15:clr>
        </p15:guide>
        <p15:guide id="2" pos="72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0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00"/>
    <a:srgbClr val="E76A17"/>
    <a:srgbClr val="343434"/>
    <a:srgbClr val="444444"/>
    <a:srgbClr val="3E3E3D"/>
    <a:srgbClr val="E86A16"/>
    <a:srgbClr val="E05413"/>
    <a:srgbClr val="EE7F00"/>
    <a:srgbClr val="DF64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Stijl, gemiddeld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Stijl, gemiddeld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Stijl, gemiddeld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Stijl, gemiddeld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39" d="100"/>
          <a:sy n="139" d="100"/>
        </p:scale>
        <p:origin x="198" y="114"/>
      </p:cViewPr>
      <p:guideLst>
        <p:guide orient="horz" pos="645"/>
        <p:guide pos="72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31" d="100"/>
          <a:sy n="131" d="100"/>
        </p:scale>
        <p:origin x="-3896" y="-120"/>
      </p:cViewPr>
      <p:guideLst>
        <p:guide orient="horz" pos="3127"/>
        <p:guide pos="210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26" Type="http://schemas.openxmlformats.org/officeDocument/2006/relationships/slide" Target="slides/slide16.xml"/><Relationship Id="rId39" Type="http://schemas.openxmlformats.org/officeDocument/2006/relationships/slide" Target="slides/slide29.xml"/><Relationship Id="rId3" Type="http://schemas.openxmlformats.org/officeDocument/2006/relationships/customXml" Target="../customXml/item3.xml"/><Relationship Id="rId21" Type="http://schemas.openxmlformats.org/officeDocument/2006/relationships/slide" Target="slides/slide11.xml"/><Relationship Id="rId34" Type="http://schemas.openxmlformats.org/officeDocument/2006/relationships/slide" Target="slides/slide24.xml"/><Relationship Id="rId42" Type="http://schemas.openxmlformats.org/officeDocument/2006/relationships/slide" Target="slides/slide32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Master" Target="slideMasters/slideMaster3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5" Type="http://schemas.openxmlformats.org/officeDocument/2006/relationships/slide" Target="slides/slide15.xml"/><Relationship Id="rId33" Type="http://schemas.openxmlformats.org/officeDocument/2006/relationships/slide" Target="slides/slide23.xml"/><Relationship Id="rId38" Type="http://schemas.openxmlformats.org/officeDocument/2006/relationships/slide" Target="slides/slide28.xml"/><Relationship Id="rId46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6.xml"/><Relationship Id="rId20" Type="http://schemas.openxmlformats.org/officeDocument/2006/relationships/slide" Target="slides/slide10.xml"/><Relationship Id="rId29" Type="http://schemas.openxmlformats.org/officeDocument/2006/relationships/slide" Target="slides/slide19.xml"/><Relationship Id="rId41" Type="http://schemas.openxmlformats.org/officeDocument/2006/relationships/slide" Target="slides/slide3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2.xml"/><Relationship Id="rId11" Type="http://schemas.openxmlformats.org/officeDocument/2006/relationships/slide" Target="slides/slide1.xml"/><Relationship Id="rId24" Type="http://schemas.openxmlformats.org/officeDocument/2006/relationships/slide" Target="slides/slide14.xml"/><Relationship Id="rId32" Type="http://schemas.openxmlformats.org/officeDocument/2006/relationships/slide" Target="slides/slide22.xml"/><Relationship Id="rId37" Type="http://schemas.openxmlformats.org/officeDocument/2006/relationships/slide" Target="slides/slide27.xml"/><Relationship Id="rId40" Type="http://schemas.openxmlformats.org/officeDocument/2006/relationships/slide" Target="slides/slide30.xml"/><Relationship Id="rId45" Type="http://schemas.openxmlformats.org/officeDocument/2006/relationships/notesMaster" Target="notesMasters/notesMaster1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5.xml"/><Relationship Id="rId23" Type="http://schemas.openxmlformats.org/officeDocument/2006/relationships/slide" Target="slides/slide13.xml"/><Relationship Id="rId28" Type="http://schemas.openxmlformats.org/officeDocument/2006/relationships/slide" Target="slides/slide18.xml"/><Relationship Id="rId36" Type="http://schemas.openxmlformats.org/officeDocument/2006/relationships/slide" Target="slides/slide26.xml"/><Relationship Id="rId49" Type="http://schemas.openxmlformats.org/officeDocument/2006/relationships/theme" Target="theme/theme1.xml"/><Relationship Id="rId10" Type="http://schemas.openxmlformats.org/officeDocument/2006/relationships/slideMaster" Target="slideMasters/slideMaster6.xml"/><Relationship Id="rId19" Type="http://schemas.openxmlformats.org/officeDocument/2006/relationships/slide" Target="slides/slide9.xml"/><Relationship Id="rId31" Type="http://schemas.openxmlformats.org/officeDocument/2006/relationships/slide" Target="slides/slide21.xml"/><Relationship Id="rId44" Type="http://schemas.openxmlformats.org/officeDocument/2006/relationships/slide" Target="slides/slide34.xml"/><Relationship Id="rId4" Type="http://schemas.openxmlformats.org/officeDocument/2006/relationships/customXml" Target="../customXml/item4.xml"/><Relationship Id="rId9" Type="http://schemas.openxmlformats.org/officeDocument/2006/relationships/slideMaster" Target="slideMasters/slideMaster5.xml"/><Relationship Id="rId14" Type="http://schemas.openxmlformats.org/officeDocument/2006/relationships/slide" Target="slides/slide4.xml"/><Relationship Id="rId22" Type="http://schemas.openxmlformats.org/officeDocument/2006/relationships/slide" Target="slides/slide12.xml"/><Relationship Id="rId27" Type="http://schemas.openxmlformats.org/officeDocument/2006/relationships/slide" Target="slides/slide17.xml"/><Relationship Id="rId30" Type="http://schemas.openxmlformats.org/officeDocument/2006/relationships/slide" Target="slides/slide20.xml"/><Relationship Id="rId35" Type="http://schemas.openxmlformats.org/officeDocument/2006/relationships/slide" Target="slides/slide25.xml"/><Relationship Id="rId43" Type="http://schemas.openxmlformats.org/officeDocument/2006/relationships/slide" Target="slides/slide33.xml"/><Relationship Id="rId48" Type="http://schemas.openxmlformats.org/officeDocument/2006/relationships/viewProps" Target="viewProps.xml"/><Relationship Id="rId8" Type="http://schemas.openxmlformats.org/officeDocument/2006/relationships/slideMaster" Target="slideMasters/slideMaster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Arial" charset="0"/>
                <a:ea typeface="ＭＳ Ｐゴシック" pitchFamily="112" charset="-128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779838" y="0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Arial" charset="0"/>
                <a:ea typeface="ＭＳ Ｐゴシック" pitchFamily="112" charset="-128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1536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31338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Arial" charset="0"/>
                <a:ea typeface="ＭＳ Ｐゴシック" pitchFamily="112" charset="-128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1536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779838" y="9431338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cs typeface="Arial" panose="020B0604020202020204" pitchFamily="34" charset="0"/>
              </a:defRPr>
            </a:lvl1pPr>
          </a:lstStyle>
          <a:p>
            <a:fld id="{24F487E9-F161-43AF-BDE8-D306AEB894BA}" type="slidenum">
              <a:rPr lang="nl-NL" altLang="nl-NL"/>
              <a:pPr/>
              <a:t>‹#›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319017589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g>
</file>

<file path=ppt/media/image11.png>
</file>

<file path=ppt/media/image12.jpeg>
</file>

<file path=ppt/media/image13.jpeg>
</file>

<file path=ppt/media/image14.png>
</file>

<file path=ppt/media/image2.png>
</file>

<file path=ppt/media/image4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 baseline="0">
                <a:latin typeface="Arial" charset="0"/>
                <a:ea typeface="ＭＳ Ｐゴシック" pitchFamily="112" charset="-128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779838" y="0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 baseline="0">
                <a:latin typeface="Arial" charset="0"/>
                <a:ea typeface="ＭＳ Ｐゴシック" pitchFamily="112" charset="-128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5400" y="744538"/>
            <a:ext cx="6618288" cy="37242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2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889000" y="4714875"/>
            <a:ext cx="4891088" cy="4467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Klik om de tekststijl van het model te bewerken</a:t>
            </a:r>
          </a:p>
          <a:p>
            <a:pPr lvl="1"/>
            <a:r>
              <a:rPr lang="en-US" noProof="0" smtClean="0"/>
              <a:t>Tweede niveau</a:t>
            </a:r>
          </a:p>
          <a:p>
            <a:pPr lvl="2"/>
            <a:r>
              <a:rPr lang="en-US" noProof="0" smtClean="0"/>
              <a:t>Derde niveau</a:t>
            </a:r>
          </a:p>
          <a:p>
            <a:pPr lvl="3"/>
            <a:r>
              <a:rPr lang="en-US" noProof="0" smtClean="0"/>
              <a:t>Vierde niveau</a:t>
            </a:r>
          </a:p>
          <a:p>
            <a:pPr lvl="4"/>
            <a:r>
              <a:rPr lang="en-US" noProof="0" smtClean="0"/>
              <a:t>Vijfde niveau</a:t>
            </a:r>
          </a:p>
        </p:txBody>
      </p:sp>
      <p:sp>
        <p:nvSpPr>
          <p:cNvPr id="922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31338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 baseline="0">
                <a:latin typeface="Arial" charset="0"/>
                <a:ea typeface="ＭＳ Ｐゴシック" pitchFamily="112" charset="-128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922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779838" y="9431338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b" anchorCtr="0" compatLnSpc="1">
            <a:prstTxWarp prst="textNoShape">
              <a:avLst/>
            </a:prstTxWarp>
          </a:bodyPr>
          <a:lstStyle>
            <a:lvl1pPr algn="r">
              <a:defRPr sz="1200" baseline="0">
                <a:cs typeface="Arial" panose="020B0604020202020204" pitchFamily="34" charset="0"/>
              </a:defRPr>
            </a:lvl1pPr>
          </a:lstStyle>
          <a:p>
            <a:fld id="{3670450B-EB2D-4B35-A9E3-62DBCE8BD9A6}" type="slidenum">
              <a:rPr lang="nl-NL" altLang="nl-NL"/>
              <a:pPr/>
              <a:t>‹#›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151452867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2" charset="-128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2" charset="-128"/>
        <a:cs typeface="ＭＳ Ｐゴシック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2" charset="-128"/>
        <a:cs typeface="ＭＳ Ｐゴシック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2" charset="-128"/>
        <a:cs typeface="ＭＳ Ｐゴシック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2" charset="-128"/>
        <a:cs typeface="ＭＳ Ｐゴシック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5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46424" y="3245223"/>
            <a:ext cx="7560448" cy="649512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 algn="l">
              <a:lnSpc>
                <a:spcPts val="2400"/>
              </a:lnSpc>
              <a:defRPr sz="2400" b="1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12" name="Tijdelijke aanduiding voor tekst 11"/>
          <p:cNvSpPr>
            <a:spLocks noGrp="1"/>
          </p:cNvSpPr>
          <p:nvPr>
            <p:ph type="body" sz="quarter" idx="13"/>
          </p:nvPr>
        </p:nvSpPr>
        <p:spPr>
          <a:xfrm>
            <a:off x="1146424" y="3919311"/>
            <a:ext cx="7560840" cy="191449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600" b="1" baseline="0"/>
            </a:lvl1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1043608" y="3291830"/>
            <a:ext cx="7663264" cy="1368152"/>
          </a:xfrm>
          <a:prstGeom prst="rect">
            <a:avLst/>
          </a:prstGeom>
          <a:solidFill>
            <a:schemeClr val="bg1"/>
          </a:solidFill>
          <a:ln w="76200" cap="sq">
            <a:gradFill>
              <a:gsLst>
                <a:gs pos="50000">
                  <a:schemeClr val="bg1"/>
                </a:gs>
                <a:gs pos="0">
                  <a:srgbClr val="EE7F00"/>
                </a:gs>
                <a:gs pos="100000">
                  <a:srgbClr val="00CDCF"/>
                </a:gs>
              </a:gsLst>
              <a:lin ang="5400000" scaled="1"/>
            </a:gradFill>
            <a:miter lim="800000"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4" name="Afbeelding 5" descr="HAN_Logo2014NL_rgb_pos01.pdf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9853" y="3410130"/>
            <a:ext cx="2193429" cy="5423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232" y="4135336"/>
            <a:ext cx="1969217" cy="422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910280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55577" y="627534"/>
            <a:ext cx="2709937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627534"/>
            <a:ext cx="4957390" cy="3967089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444444"/>
                </a:solidFill>
              </a:defRPr>
            </a:lvl1pPr>
            <a:lvl2pPr>
              <a:defRPr sz="1800">
                <a:solidFill>
                  <a:srgbClr val="444444"/>
                </a:solidFill>
              </a:defRPr>
            </a:lvl2pPr>
            <a:lvl3pPr>
              <a:defRPr sz="1800">
                <a:solidFill>
                  <a:srgbClr val="444444"/>
                </a:solidFill>
              </a:defRPr>
            </a:lvl3pPr>
            <a:lvl4pPr>
              <a:defRPr sz="1800">
                <a:solidFill>
                  <a:srgbClr val="444444"/>
                </a:solidFill>
              </a:defRPr>
            </a:lvl4pPr>
            <a:lvl5pPr>
              <a:defRPr sz="1800">
                <a:solidFill>
                  <a:srgbClr val="444444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755577" y="1491630"/>
            <a:ext cx="2709937" cy="31029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rgbClr val="444444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C3DDEE4-566D-4CB8-85EE-3B5802D75FAA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9035504-DFBC-436E-AB8F-82456E8B1867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104545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nl-NL" noProof="0" smtClean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CD7D0D-FC97-4743-84B0-A1B1A3B54765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45E709E-2F42-4404-AFD5-158121B55B33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12722672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745648" y="1544400"/>
            <a:ext cx="7858800" cy="307957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Arial"/>
              <a:buChar char="•"/>
              <a:defRPr sz="1800">
                <a:latin typeface="Arial"/>
                <a:cs typeface="Arial"/>
              </a:defRPr>
            </a:lvl1pPr>
            <a:lvl2pPr>
              <a:defRPr sz="1800">
                <a:latin typeface="Arial"/>
                <a:cs typeface="Arial"/>
              </a:defRPr>
            </a:lvl2pPr>
            <a:lvl3pPr>
              <a:defRPr sz="1800">
                <a:latin typeface="Arial"/>
                <a:cs typeface="Arial"/>
              </a:defRPr>
            </a:lvl3pPr>
            <a:lvl4pPr>
              <a:defRPr sz="1800">
                <a:latin typeface="Arial"/>
                <a:cs typeface="Arial"/>
              </a:defRPr>
            </a:lvl4pPr>
            <a:lvl5pPr>
              <a:defRPr sz="1800">
                <a:latin typeface="Arial"/>
                <a:cs typeface="Arial"/>
              </a:defRPr>
            </a:lvl5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8" name="Titel 1"/>
          <p:cNvSpPr>
            <a:spLocks noGrp="1"/>
          </p:cNvSpPr>
          <p:nvPr>
            <p:ph type="title"/>
          </p:nvPr>
        </p:nvSpPr>
        <p:spPr>
          <a:xfrm>
            <a:off x="745648" y="645590"/>
            <a:ext cx="7786800" cy="486000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3000" b="1">
                <a:solidFill>
                  <a:srgbClr val="EE7F00"/>
                </a:solidFill>
                <a:latin typeface="Arial"/>
                <a:cs typeface="Arial"/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9" name="Tijdelijke aanduiding voor tekst 11"/>
          <p:cNvSpPr>
            <a:spLocks noGrp="1"/>
          </p:cNvSpPr>
          <p:nvPr>
            <p:ph type="body" sz="quarter" idx="13"/>
          </p:nvPr>
        </p:nvSpPr>
        <p:spPr>
          <a:xfrm>
            <a:off x="746168" y="1136883"/>
            <a:ext cx="7786800" cy="270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 b="1" baseline="0"/>
            </a:lvl1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8EEA3A-9313-4784-AA06-1CC2EC1F6A01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5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B6183D6-88F3-4ACA-AC27-D15AF8BE8A8A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6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2066169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3600" b="1" cap="none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200" b="1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4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086759F-A9E5-4B78-A54E-DD1E2029F95A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5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F6B98BE-7E3F-46DF-AC28-CB348E8C9E1B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6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40306146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55576" y="205979"/>
            <a:ext cx="7776864" cy="857250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788024" y="1221600"/>
            <a:ext cx="3744416" cy="3394472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755576" y="1221600"/>
            <a:ext cx="3744416" cy="3394472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83507AF-F450-4978-BBAE-150F467936C2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E9F811E-73BE-4EB4-85FA-555033B5242C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21097549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1"/>
          <p:cNvSpPr>
            <a:spLocks noGrp="1"/>
          </p:cNvSpPr>
          <p:nvPr>
            <p:ph type="title"/>
          </p:nvPr>
        </p:nvSpPr>
        <p:spPr>
          <a:xfrm>
            <a:off x="755577" y="627534"/>
            <a:ext cx="2709937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9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627534"/>
            <a:ext cx="4957390" cy="3967089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FFFFFF"/>
                </a:solidFill>
              </a:defRPr>
            </a:lvl1pPr>
            <a:lvl2pPr>
              <a:defRPr sz="1800">
                <a:solidFill>
                  <a:srgbClr val="FFFFFF"/>
                </a:solidFill>
              </a:defRPr>
            </a:lvl2pPr>
            <a:lvl3pPr>
              <a:defRPr sz="1800">
                <a:solidFill>
                  <a:srgbClr val="FFFFFF"/>
                </a:solidFill>
              </a:defRPr>
            </a:lvl3pPr>
            <a:lvl4pPr>
              <a:defRPr sz="1800">
                <a:solidFill>
                  <a:srgbClr val="FFFFFF"/>
                </a:solidFill>
              </a:defRPr>
            </a:lvl4pPr>
            <a:lvl5pPr>
              <a:defRPr sz="1800">
                <a:solidFill>
                  <a:srgbClr val="FFFFFF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10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755577" y="1491630"/>
            <a:ext cx="2709937" cy="31029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054C009-5773-4134-9710-E51B7DFAE924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2452022-C347-491B-AA35-C40D98336E74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34775896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nl-NL" noProof="0" smtClean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B15E5BC-CFC8-4AE2-99A6-C74C818728ED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599786B-FBF0-4FFF-981E-AC2062A945B4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7026378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/>
          <p:cNvSpPr>
            <a:spLocks noGrp="1"/>
          </p:cNvSpPr>
          <p:nvPr>
            <p:ph type="title"/>
          </p:nvPr>
        </p:nvSpPr>
        <p:spPr>
          <a:xfrm>
            <a:off x="745648" y="575100"/>
            <a:ext cx="3538320" cy="232068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l">
              <a:defRPr sz="3600" b="1">
                <a:solidFill>
                  <a:srgbClr val="EE7F00"/>
                </a:solidFill>
                <a:latin typeface="Arial"/>
                <a:cs typeface="Arial"/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12" name="Tijdelijke aanduiding voor inhoud 2"/>
          <p:cNvSpPr>
            <a:spLocks noGrp="1"/>
          </p:cNvSpPr>
          <p:nvPr>
            <p:ph idx="1"/>
          </p:nvPr>
        </p:nvSpPr>
        <p:spPr>
          <a:xfrm>
            <a:off x="745648" y="3057804"/>
            <a:ext cx="3538320" cy="156617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>
              <a:buFont typeface="Arial"/>
              <a:buChar char="•"/>
              <a:defRPr sz="180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1800">
                <a:solidFill>
                  <a:schemeClr val="bg1"/>
                </a:solidFill>
                <a:latin typeface="Arial"/>
                <a:cs typeface="Arial"/>
              </a:defRPr>
            </a:lvl2pPr>
            <a:lvl3pPr>
              <a:defRPr sz="1800">
                <a:solidFill>
                  <a:schemeClr val="bg1"/>
                </a:solidFill>
                <a:latin typeface="Arial"/>
                <a:cs typeface="Arial"/>
              </a:defRPr>
            </a:lvl3pPr>
            <a:lvl4pPr>
              <a:defRPr sz="1800">
                <a:solidFill>
                  <a:schemeClr val="bg1"/>
                </a:solidFill>
                <a:latin typeface="Arial"/>
                <a:cs typeface="Arial"/>
              </a:defRPr>
            </a:lvl4pPr>
            <a:lvl5pPr>
              <a:defRPr sz="1800">
                <a:solidFill>
                  <a:schemeClr val="bg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83041993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35696" y="575100"/>
            <a:ext cx="5616624" cy="486000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 b="1">
                <a:solidFill>
                  <a:srgbClr val="EE7F00"/>
                </a:solidFill>
                <a:latin typeface="Arial"/>
                <a:cs typeface="Arial"/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835696" y="1329612"/>
            <a:ext cx="5616624" cy="167418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1400">
                <a:solidFill>
                  <a:srgbClr val="343434"/>
                </a:solidFill>
                <a:latin typeface="Arial"/>
                <a:cs typeface="Arial"/>
              </a:defRPr>
            </a:lvl1pPr>
            <a:lvl2pPr marL="457200" indent="0">
              <a:buFontTx/>
              <a:buNone/>
              <a:defRPr sz="1400">
                <a:solidFill>
                  <a:srgbClr val="343434"/>
                </a:solidFill>
                <a:latin typeface="Arial"/>
                <a:cs typeface="Arial"/>
              </a:defRPr>
            </a:lvl2pPr>
            <a:lvl3pPr marL="914400" indent="0">
              <a:buFontTx/>
              <a:buNone/>
              <a:defRPr sz="1400">
                <a:solidFill>
                  <a:srgbClr val="343434"/>
                </a:solidFill>
                <a:latin typeface="Arial"/>
                <a:cs typeface="Arial"/>
              </a:defRPr>
            </a:lvl3pPr>
            <a:lvl4pPr marL="1371600" indent="0">
              <a:buFontTx/>
              <a:buNone/>
              <a:defRPr sz="1400">
                <a:solidFill>
                  <a:srgbClr val="343434"/>
                </a:solidFill>
                <a:latin typeface="Arial"/>
                <a:cs typeface="Arial"/>
              </a:defRPr>
            </a:lvl4pPr>
            <a:lvl5pPr marL="1828800" indent="0">
              <a:buFontTx/>
              <a:buNone/>
              <a:defRPr sz="1400">
                <a:solidFill>
                  <a:srgbClr val="343434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12" name="Tijdelijke aanduiding voor tekst 11"/>
          <p:cNvSpPr>
            <a:spLocks noGrp="1"/>
          </p:cNvSpPr>
          <p:nvPr>
            <p:ph type="body" sz="quarter" idx="13"/>
          </p:nvPr>
        </p:nvSpPr>
        <p:spPr>
          <a:xfrm>
            <a:off x="1835696" y="1005606"/>
            <a:ext cx="5616624" cy="270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1" baseline="0"/>
            </a:lvl1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</p:spTree>
    <p:extLst>
      <p:ext uri="{BB962C8B-B14F-4D97-AF65-F5344CB8AC3E}">
        <p14:creationId xmlns:p14="http://schemas.microsoft.com/office/powerpoint/2010/main" val="40854392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45648" y="645590"/>
            <a:ext cx="7786800" cy="486000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3000" b="1">
                <a:solidFill>
                  <a:srgbClr val="EE7F00"/>
                </a:solidFill>
                <a:latin typeface="Arial"/>
                <a:cs typeface="Arial"/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745648" y="1544400"/>
            <a:ext cx="7858800" cy="307957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Tx/>
              <a:buFont typeface="Arial"/>
              <a:buChar char="•"/>
              <a:defRPr sz="1800">
                <a:solidFill>
                  <a:srgbClr val="444444"/>
                </a:solidFill>
                <a:latin typeface="Arial"/>
                <a:cs typeface="Arial"/>
              </a:defRPr>
            </a:lvl1pPr>
            <a:lvl2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2pPr>
            <a:lvl3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3pPr>
            <a:lvl4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4pPr>
            <a:lvl5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12" name="Tijdelijke aanduiding voor tekst 11"/>
          <p:cNvSpPr>
            <a:spLocks noGrp="1"/>
          </p:cNvSpPr>
          <p:nvPr>
            <p:ph type="body" sz="quarter" idx="13"/>
          </p:nvPr>
        </p:nvSpPr>
        <p:spPr>
          <a:xfrm>
            <a:off x="746168" y="1136883"/>
            <a:ext cx="7786800" cy="270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 b="1" baseline="0"/>
            </a:lvl1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9982524-C29B-4EF7-BE8D-EE81B1B3AC59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5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31BA777-1A96-448B-8E0A-31B477FA12BF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6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35365175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3600" b="1" cap="none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200" b="1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4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D76FBB3-F78D-4C3E-AA11-49662211C3AD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5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A9FC720-F647-4177-9297-EF273E0A66BD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6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3357014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55576" y="483517"/>
            <a:ext cx="7776864" cy="579711"/>
          </a:xfrm>
          <a:prstGeom prst="rect">
            <a:avLst/>
          </a:prstGeom>
        </p:spPr>
        <p:txBody>
          <a:bodyPr/>
          <a:lstStyle>
            <a:lvl1pPr>
              <a:defRPr sz="3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788024" y="1221600"/>
            <a:ext cx="3744416" cy="3394472"/>
          </a:xfrm>
          <a:prstGeom prst="rect">
            <a:avLst/>
          </a:prstGeom>
        </p:spPr>
        <p:txBody>
          <a:bodyPr/>
          <a:lstStyle>
            <a:lvl1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1pPr>
            <a:lvl2pPr>
              <a:buClrTx/>
              <a:defRPr sz="1800">
                <a:solidFill>
                  <a:srgbClr val="444444"/>
                </a:solidFill>
              </a:defRPr>
            </a:lvl2pPr>
            <a:lvl3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3pPr>
            <a:lvl4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4pPr>
            <a:lvl5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755576" y="1221600"/>
            <a:ext cx="3744416" cy="339447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444444"/>
                </a:solidFill>
              </a:defRPr>
            </a:lvl1pPr>
            <a:lvl2pPr>
              <a:defRPr sz="1800">
                <a:solidFill>
                  <a:srgbClr val="444444"/>
                </a:solidFill>
              </a:defRPr>
            </a:lvl2pPr>
            <a:lvl3pPr>
              <a:defRPr sz="1800">
                <a:solidFill>
                  <a:srgbClr val="444444"/>
                </a:solidFill>
              </a:defRPr>
            </a:lvl3pPr>
            <a:lvl4pPr>
              <a:defRPr sz="1800">
                <a:solidFill>
                  <a:srgbClr val="444444"/>
                </a:solidFill>
              </a:defRPr>
            </a:lvl4pPr>
            <a:lvl5pPr>
              <a:defRPr sz="1800">
                <a:solidFill>
                  <a:srgbClr val="444444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BBC72A-A7FB-40C2-9B77-F1926954BB88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428D0A1-EE8A-4C64-9CFC-BEE138107E12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584646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55577" y="627534"/>
            <a:ext cx="2709937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627534"/>
            <a:ext cx="4957390" cy="3967089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444444"/>
                </a:solidFill>
              </a:defRPr>
            </a:lvl1pPr>
            <a:lvl2pPr>
              <a:defRPr sz="1800">
                <a:solidFill>
                  <a:srgbClr val="444444"/>
                </a:solidFill>
              </a:defRPr>
            </a:lvl2pPr>
            <a:lvl3pPr>
              <a:defRPr sz="1800">
                <a:solidFill>
                  <a:srgbClr val="444444"/>
                </a:solidFill>
              </a:defRPr>
            </a:lvl3pPr>
            <a:lvl4pPr>
              <a:defRPr sz="1800">
                <a:solidFill>
                  <a:srgbClr val="444444"/>
                </a:solidFill>
              </a:defRPr>
            </a:lvl4pPr>
            <a:lvl5pPr>
              <a:defRPr sz="1800">
                <a:solidFill>
                  <a:srgbClr val="444444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755577" y="1491630"/>
            <a:ext cx="2709937" cy="31029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rgbClr val="444444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C3DDEE4-566D-4CB8-85EE-3B5802D75FAA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9035504-DFBC-436E-AB8F-82456E8B1867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24733111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nl-NL" noProof="0" smtClean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CD7D0D-FC97-4743-84B0-A1B1A3B54765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45E709E-2F42-4404-AFD5-158121B55B33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17560049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45648" y="645590"/>
            <a:ext cx="7786800" cy="486000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3000" b="1">
                <a:solidFill>
                  <a:srgbClr val="EE7F00"/>
                </a:solidFill>
                <a:latin typeface="Arial"/>
                <a:cs typeface="Arial"/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745648" y="1544400"/>
            <a:ext cx="7858800" cy="307957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Tx/>
              <a:buFont typeface="Arial"/>
              <a:buChar char="•"/>
              <a:defRPr sz="1800">
                <a:solidFill>
                  <a:srgbClr val="444444"/>
                </a:solidFill>
                <a:latin typeface="Arial"/>
                <a:cs typeface="Arial"/>
              </a:defRPr>
            </a:lvl1pPr>
            <a:lvl2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2pPr>
            <a:lvl3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3pPr>
            <a:lvl4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4pPr>
            <a:lvl5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12" name="Tijdelijke aanduiding voor tekst 11"/>
          <p:cNvSpPr>
            <a:spLocks noGrp="1"/>
          </p:cNvSpPr>
          <p:nvPr>
            <p:ph type="body" sz="quarter" idx="13"/>
          </p:nvPr>
        </p:nvSpPr>
        <p:spPr>
          <a:xfrm>
            <a:off x="746168" y="1136883"/>
            <a:ext cx="7786800" cy="270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 b="1" baseline="0"/>
            </a:lvl1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9982524-C29B-4EF7-BE8D-EE81B1B3AC59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5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31BA777-1A96-448B-8E0A-31B477FA12BF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6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8084975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3600" b="1" cap="none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200" b="1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4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D76FBB3-F78D-4C3E-AA11-49662211C3AD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5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A9FC720-F647-4177-9297-EF273E0A66BD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6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260031113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55576" y="483517"/>
            <a:ext cx="7776864" cy="579711"/>
          </a:xfrm>
          <a:prstGeom prst="rect">
            <a:avLst/>
          </a:prstGeom>
        </p:spPr>
        <p:txBody>
          <a:bodyPr/>
          <a:lstStyle>
            <a:lvl1pPr>
              <a:defRPr sz="3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788024" y="1221600"/>
            <a:ext cx="3744416" cy="3394472"/>
          </a:xfrm>
          <a:prstGeom prst="rect">
            <a:avLst/>
          </a:prstGeom>
        </p:spPr>
        <p:txBody>
          <a:bodyPr/>
          <a:lstStyle>
            <a:lvl1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1pPr>
            <a:lvl2pPr>
              <a:buClrTx/>
              <a:defRPr sz="1800">
                <a:solidFill>
                  <a:srgbClr val="444444"/>
                </a:solidFill>
              </a:defRPr>
            </a:lvl2pPr>
            <a:lvl3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3pPr>
            <a:lvl4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4pPr>
            <a:lvl5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755576" y="1221600"/>
            <a:ext cx="3744416" cy="339447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444444"/>
                </a:solidFill>
              </a:defRPr>
            </a:lvl1pPr>
            <a:lvl2pPr>
              <a:defRPr sz="1800">
                <a:solidFill>
                  <a:srgbClr val="444444"/>
                </a:solidFill>
              </a:defRPr>
            </a:lvl2pPr>
            <a:lvl3pPr>
              <a:defRPr sz="1800">
                <a:solidFill>
                  <a:srgbClr val="444444"/>
                </a:solidFill>
              </a:defRPr>
            </a:lvl3pPr>
            <a:lvl4pPr>
              <a:defRPr sz="1800">
                <a:solidFill>
                  <a:srgbClr val="444444"/>
                </a:solidFill>
              </a:defRPr>
            </a:lvl4pPr>
            <a:lvl5pPr>
              <a:defRPr sz="1800">
                <a:solidFill>
                  <a:srgbClr val="444444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BBC72A-A7FB-40C2-9B77-F1926954BB88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428D0A1-EE8A-4C64-9CFC-BEE138107E12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17610068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5.emf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6.xml"/><Relationship Id="rId4" Type="http://schemas.openxmlformats.org/officeDocument/2006/relationships/slideLayout" Target="../slideLayouts/slideLayout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image" Target="../media/image6.emf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5.emf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50227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75" r:id="rId1"/>
  </p:sldLayoutIdLst>
  <p:timing>
    <p:tnLst>
      <p:par>
        <p:cTn id="1" dur="indefinite" restart="never" nodeType="tmRoot"/>
      </p:par>
    </p:tnLst>
  </p:timing>
  <p:hf hdr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dianummer 8"/>
          <p:cNvSpPr>
            <a:spLocks noGrp="1"/>
          </p:cNvSpPr>
          <p:nvPr>
            <p:ph type="sldNum" sz="quarter" idx="4"/>
          </p:nvPr>
        </p:nvSpPr>
        <p:spPr>
          <a:xfrm>
            <a:off x="8604250" y="4767263"/>
            <a:ext cx="328613" cy="2746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1000" baseline="0">
                <a:solidFill>
                  <a:srgbClr val="898989"/>
                </a:solidFill>
              </a:defRPr>
            </a:lvl1pPr>
          </a:lstStyle>
          <a:p>
            <a:fld id="{B13E93BA-41BA-4553-843E-26C0EF508178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11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755650" y="4767263"/>
            <a:ext cx="576263" cy="2746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1000" baseline="0">
                <a:solidFill>
                  <a:srgbClr val="898989"/>
                </a:solidFill>
                <a:latin typeface="Arial" pitchFamily="34" charset="0"/>
              </a:defRPr>
            </a:lvl1pPr>
          </a:lstStyle>
          <a:p>
            <a:pPr>
              <a:defRPr/>
            </a:pPr>
            <a:fld id="{DE187B6A-456E-433A-8F18-72E574EB6255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12" name="Tijdelijke aanduiding voor voettekst 7"/>
          <p:cNvSpPr>
            <a:spLocks noGrp="1"/>
          </p:cNvSpPr>
          <p:nvPr>
            <p:ph type="ftr" sz="quarter" idx="3"/>
          </p:nvPr>
        </p:nvSpPr>
        <p:spPr>
          <a:xfrm>
            <a:off x="1403350" y="4767263"/>
            <a:ext cx="2736850" cy="274637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  <p:pic>
        <p:nvPicPr>
          <p:cNvPr id="2053" name="Afbeelding 1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9563" y="4840288"/>
            <a:ext cx="3127375" cy="17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hthoek 8"/>
          <p:cNvSpPr/>
          <p:nvPr userDrawn="1"/>
        </p:nvSpPr>
        <p:spPr>
          <a:xfrm>
            <a:off x="755650" y="0"/>
            <a:ext cx="7777163" cy="304800"/>
          </a:xfrm>
          <a:prstGeom prst="rect">
            <a:avLst/>
          </a:prstGeom>
          <a:solidFill>
            <a:srgbClr val="E76A1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nl-N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55" r:id="rId1"/>
    <p:sldLayoutId id="2147484056" r:id="rId2"/>
    <p:sldLayoutId id="2147484057" r:id="rId3"/>
    <p:sldLayoutId id="2147484058" r:id="rId4"/>
    <p:sldLayoutId id="2147484059" r:id="rId5"/>
  </p:sldLayoutIdLst>
  <p:timing>
    <p:tnLst>
      <p:par>
        <p:cTn id="1" dur="indefinite" restart="never" nodeType="tmRoot"/>
      </p:par>
    </p:tnLst>
  </p:timing>
  <p:hf hdr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dianummer 8"/>
          <p:cNvSpPr>
            <a:spLocks noGrp="1"/>
          </p:cNvSpPr>
          <p:nvPr>
            <p:ph type="sldNum" sz="quarter" idx="4"/>
          </p:nvPr>
        </p:nvSpPr>
        <p:spPr>
          <a:xfrm>
            <a:off x="8604250" y="4767263"/>
            <a:ext cx="328613" cy="2746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1000" baseline="0">
                <a:solidFill>
                  <a:srgbClr val="898989"/>
                </a:solidFill>
              </a:defRPr>
            </a:lvl1pPr>
          </a:lstStyle>
          <a:p>
            <a:fld id="{B13E93BA-41BA-4553-843E-26C0EF508178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11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755650" y="4767263"/>
            <a:ext cx="576263" cy="2746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1000" baseline="0">
                <a:solidFill>
                  <a:srgbClr val="898989"/>
                </a:solidFill>
                <a:latin typeface="Arial" pitchFamily="34" charset="0"/>
              </a:defRPr>
            </a:lvl1pPr>
          </a:lstStyle>
          <a:p>
            <a:pPr>
              <a:defRPr/>
            </a:pPr>
            <a:fld id="{DE187B6A-456E-433A-8F18-72E574EB6255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12" name="Tijdelijke aanduiding voor voettekst 7"/>
          <p:cNvSpPr>
            <a:spLocks noGrp="1"/>
          </p:cNvSpPr>
          <p:nvPr>
            <p:ph type="ftr" sz="quarter" idx="3"/>
          </p:nvPr>
        </p:nvSpPr>
        <p:spPr>
          <a:xfrm>
            <a:off x="1403350" y="4767263"/>
            <a:ext cx="2736850" cy="274637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323850" y="0"/>
            <a:ext cx="215702" cy="5143500"/>
          </a:xfrm>
          <a:prstGeom prst="rect">
            <a:avLst/>
          </a:prstGeom>
          <a:gradFill>
            <a:gsLst>
              <a:gs pos="50000">
                <a:schemeClr val="bg1"/>
              </a:gs>
              <a:gs pos="0">
                <a:srgbClr val="EE7F31"/>
              </a:gs>
              <a:gs pos="100000">
                <a:srgbClr val="00CDCF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sp>
        <p:nvSpPr>
          <p:cNvPr id="15" name="Rectangle 14"/>
          <p:cNvSpPr/>
          <p:nvPr userDrawn="1"/>
        </p:nvSpPr>
        <p:spPr>
          <a:xfrm>
            <a:off x="8598866" y="0"/>
            <a:ext cx="215702" cy="5143500"/>
          </a:xfrm>
          <a:prstGeom prst="rect">
            <a:avLst/>
          </a:prstGeom>
          <a:gradFill>
            <a:gsLst>
              <a:gs pos="50000">
                <a:schemeClr val="bg1"/>
              </a:gs>
              <a:gs pos="0">
                <a:srgbClr val="EE7F31"/>
              </a:gs>
              <a:gs pos="100000">
                <a:srgbClr val="00CDCF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69612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9" r:id="rId1"/>
    <p:sldLayoutId id="2147484070" r:id="rId2"/>
    <p:sldLayoutId id="2147484071" r:id="rId3"/>
    <p:sldLayoutId id="2147484072" r:id="rId4"/>
    <p:sldLayoutId id="2147484073" r:id="rId5"/>
  </p:sldLayoutIdLst>
  <p:timing>
    <p:tnLst>
      <p:par>
        <p:cTn id="1" dur="indefinite" restart="never" nodeType="tmRoot"/>
      </p:par>
    </p:tnLst>
  </p:timing>
  <p:hf hdr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4444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dianummer 8"/>
          <p:cNvSpPr>
            <a:spLocks noGrp="1"/>
          </p:cNvSpPr>
          <p:nvPr>
            <p:ph type="sldNum" sz="quarter" idx="4"/>
          </p:nvPr>
        </p:nvSpPr>
        <p:spPr>
          <a:xfrm>
            <a:off x="8604250" y="4767263"/>
            <a:ext cx="328613" cy="2746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1000" baseline="0">
                <a:solidFill>
                  <a:srgbClr val="898989"/>
                </a:solidFill>
              </a:defRPr>
            </a:lvl1pPr>
          </a:lstStyle>
          <a:p>
            <a:fld id="{A6A51282-5DAC-49AE-A5FF-8889D34A26DD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11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755650" y="4767263"/>
            <a:ext cx="576263" cy="2746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1000" baseline="0">
                <a:solidFill>
                  <a:srgbClr val="898989"/>
                </a:solidFill>
                <a:latin typeface="Arial" pitchFamily="34" charset="0"/>
              </a:defRPr>
            </a:lvl1pPr>
          </a:lstStyle>
          <a:p>
            <a:pPr>
              <a:defRPr/>
            </a:pPr>
            <a:fld id="{36DAC6BD-6F70-4F06-9DFA-1ECB279F1763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12" name="Tijdelijke aanduiding voor voettekst 7"/>
          <p:cNvSpPr>
            <a:spLocks noGrp="1"/>
          </p:cNvSpPr>
          <p:nvPr>
            <p:ph type="ftr" sz="quarter" idx="3"/>
          </p:nvPr>
        </p:nvSpPr>
        <p:spPr>
          <a:xfrm>
            <a:off x="1403350" y="4767263"/>
            <a:ext cx="2736850" cy="274637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  <p:sp>
        <p:nvSpPr>
          <p:cNvPr id="7" name="Rechthoek 6"/>
          <p:cNvSpPr/>
          <p:nvPr userDrawn="1"/>
        </p:nvSpPr>
        <p:spPr>
          <a:xfrm>
            <a:off x="755650" y="0"/>
            <a:ext cx="7777163" cy="3048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nl-NL"/>
          </a:p>
        </p:txBody>
      </p:sp>
      <p:pic>
        <p:nvPicPr>
          <p:cNvPr id="3078" name="Afbeelding 1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4325" y="4840288"/>
            <a:ext cx="3117850" cy="17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60" r:id="rId1"/>
    <p:sldLayoutId id="2147484061" r:id="rId2"/>
    <p:sldLayoutId id="2147484062" r:id="rId3"/>
    <p:sldLayoutId id="2147484063" r:id="rId4"/>
    <p:sldLayoutId id="2147484064" r:id="rId5"/>
  </p:sldLayoutIdLst>
  <p:timing>
    <p:tnLst>
      <p:par>
        <p:cTn id="1" dur="indefinite" restart="never" nodeType="tmRoot"/>
      </p:par>
    </p:tnLst>
  </p:timing>
  <p:hf hdr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000" b="1" kern="1200">
          <a:solidFill>
            <a:srgbClr val="EE7F00"/>
          </a:solidFill>
          <a:latin typeface="Arial"/>
          <a:ea typeface="ＭＳ Ｐゴシック" charset="0"/>
          <a:cs typeface="Arial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EE7F00"/>
          </a:solidFill>
          <a:latin typeface="Arial" charset="0"/>
          <a:ea typeface="ＭＳ Ｐゴシック" charset="0"/>
          <a:cs typeface="Arial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EE7F00"/>
          </a:solidFill>
          <a:latin typeface="Arial" charset="0"/>
          <a:ea typeface="ＭＳ Ｐゴシック" charset="0"/>
          <a:cs typeface="Arial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EE7F00"/>
          </a:solidFill>
          <a:latin typeface="Arial" charset="0"/>
          <a:ea typeface="ＭＳ Ｐゴシック" charset="0"/>
          <a:cs typeface="Arial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EE7F00"/>
          </a:solidFill>
          <a:latin typeface="Arial" charset="0"/>
          <a:ea typeface="ＭＳ Ｐゴシック" charset="0"/>
          <a:cs typeface="Arial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4000">
          <a:solidFill>
            <a:srgbClr val="EE7F00"/>
          </a:solidFill>
          <a:latin typeface="Arial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4000">
          <a:solidFill>
            <a:srgbClr val="EE7F00"/>
          </a:solidFill>
          <a:latin typeface="Arial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4000">
          <a:solidFill>
            <a:srgbClr val="EE7F00"/>
          </a:solidFill>
          <a:latin typeface="Arial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4000">
          <a:solidFill>
            <a:srgbClr val="EE7F00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bg1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bg1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3000" kern="1200">
          <a:solidFill>
            <a:schemeClr val="bg1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7"/>
          <p:cNvSpPr>
            <a:spLocks noChangeArrowheads="1"/>
          </p:cNvSpPr>
          <p:nvPr userDrawn="1"/>
        </p:nvSpPr>
        <p:spPr bwMode="auto">
          <a:xfrm rot="-5400000">
            <a:off x="-1312862" y="2263774"/>
            <a:ext cx="3225800" cy="615951"/>
          </a:xfrm>
          <a:prstGeom prst="rect">
            <a:avLst/>
          </a:prstGeom>
          <a:solidFill>
            <a:srgbClr val="343434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>
              <a:defRPr/>
            </a:pPr>
            <a:endParaRPr lang="nl-NL">
              <a:solidFill>
                <a:schemeClr val="lt1"/>
              </a:solidFill>
              <a:latin typeface="+mn-lt"/>
              <a:ea typeface="+mn-ea"/>
            </a:endParaRPr>
          </a:p>
        </p:txBody>
      </p:sp>
      <p:sp>
        <p:nvSpPr>
          <p:cNvPr id="9" name="Rechthoek 8"/>
          <p:cNvSpPr/>
          <p:nvPr userDrawn="1"/>
        </p:nvSpPr>
        <p:spPr bwMode="auto">
          <a:xfrm rot="16200000">
            <a:off x="225426" y="433387"/>
            <a:ext cx="4552950" cy="4276725"/>
          </a:xfrm>
          <a:prstGeom prst="rect">
            <a:avLst/>
          </a:prstGeom>
          <a:solidFill>
            <a:srgbClr val="34343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nl-NL"/>
          </a:p>
        </p:txBody>
      </p:sp>
      <p:pic>
        <p:nvPicPr>
          <p:cNvPr id="4100" name="Afbeelding 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9563" y="4840288"/>
            <a:ext cx="3127375" cy="17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67" r:id="rId1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0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66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22" name="Groeperen 2"/>
          <p:cNvGrpSpPr>
            <a:grpSpLocks/>
          </p:cNvGrpSpPr>
          <p:nvPr userDrawn="1"/>
        </p:nvGrpSpPr>
        <p:grpSpPr bwMode="auto">
          <a:xfrm>
            <a:off x="1692275" y="0"/>
            <a:ext cx="5903913" cy="3122613"/>
            <a:chOff x="1692275" y="0"/>
            <a:chExt cx="5903913" cy="4162425"/>
          </a:xfrm>
        </p:grpSpPr>
        <p:sp>
          <p:nvSpPr>
            <p:cNvPr id="2" name="Rechthoek 1"/>
            <p:cNvSpPr>
              <a:spLocks noChangeArrowheads="1"/>
            </p:cNvSpPr>
            <p:nvPr userDrawn="1"/>
          </p:nvSpPr>
          <p:spPr bwMode="auto">
            <a:xfrm>
              <a:off x="2555875" y="0"/>
              <a:ext cx="4132263" cy="56289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>
                <a:defRPr/>
              </a:pPr>
              <a:endParaRPr lang="nl-NL">
                <a:solidFill>
                  <a:schemeClr val="lt1"/>
                </a:solidFill>
                <a:latin typeface="+mn-lt"/>
                <a:ea typeface="+mn-ea"/>
              </a:endParaRPr>
            </a:p>
          </p:txBody>
        </p:sp>
        <p:sp>
          <p:nvSpPr>
            <p:cNvPr id="14" name="Rechthoek 13"/>
            <p:cNvSpPr/>
            <p:nvPr userDrawn="1"/>
          </p:nvSpPr>
          <p:spPr bwMode="auto">
            <a:xfrm>
              <a:off x="1692275" y="416878"/>
              <a:ext cx="5903913" cy="374554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nl-NL"/>
            </a:p>
          </p:txBody>
        </p:sp>
      </p:grpSp>
      <p:pic>
        <p:nvPicPr>
          <p:cNvPr id="5123" name="Afbeelding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3050" y="4840288"/>
            <a:ext cx="3162300" cy="179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65" r:id="rId1"/>
  </p:sldLayoutIdLst>
  <p:timing>
    <p:tnLst>
      <p:par>
        <p:cTn id="1" dur="indefinite" restart="never" nodeType="tmRoot"/>
      </p:par>
    </p:tnLst>
  </p:timing>
  <p:hf hdr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1"/>
          <p:cNvSpPr>
            <a:spLocks noGrp="1"/>
          </p:cNvSpPr>
          <p:nvPr>
            <p:ph type="title"/>
          </p:nvPr>
        </p:nvSpPr>
        <p:spPr bwMode="auto">
          <a:xfrm>
            <a:off x="1259631" y="3365715"/>
            <a:ext cx="7447806" cy="649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ctr" compatLnSpc="1">
            <a:prstTxWarp prst="textNoShape">
              <a:avLst/>
            </a:prstTxWarp>
          </a:bodyPr>
          <a:lstStyle/>
          <a:p>
            <a:r>
              <a:rPr lang="nl-NL" dirty="0">
                <a:solidFill>
                  <a:schemeClr val="tx1"/>
                </a:solidFill>
              </a:rPr>
              <a:t>Kennismaking met programmeren</a:t>
            </a:r>
          </a:p>
        </p:txBody>
      </p:sp>
      <p:sp>
        <p:nvSpPr>
          <p:cNvPr id="10" name="Tijdelijke aanduiding voor tekst 2"/>
          <p:cNvSpPr>
            <a:spLocks noGrp="1"/>
          </p:cNvSpPr>
          <p:nvPr>
            <p:ph type="body" sz="quarter" idx="13"/>
          </p:nvPr>
        </p:nvSpPr>
        <p:spPr bwMode="auto">
          <a:xfrm>
            <a:off x="1202902" y="4083918"/>
            <a:ext cx="7561263" cy="190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Les 3</a:t>
            </a:r>
            <a:r>
              <a:rPr lang="nl-NL" altLang="nl-NL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: variabelen</a:t>
            </a:r>
            <a:endParaRPr lang="nl-NL" altLang="nl-NL" dirty="0" smtClean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>
                <a:latin typeface="Arial" charset="0"/>
              </a:rPr>
              <a:t>Variabelen</a:t>
            </a:r>
          </a:p>
        </p:txBody>
      </p:sp>
      <p:graphicFrame>
        <p:nvGraphicFramePr>
          <p:cNvPr id="3" name="Content Placeholder 2"/>
          <p:cNvGraphicFramePr>
            <a:graphicFrameLocks noGrp="1"/>
          </p:cNvGraphicFramePr>
          <p:nvPr>
            <p:ph idx="1"/>
            <p:extLst/>
          </p:nvPr>
        </p:nvGraphicFramePr>
        <p:xfrm>
          <a:off x="673986" y="2890014"/>
          <a:ext cx="7858462" cy="21336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9292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292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8545">
                <a:tc>
                  <a:txBody>
                    <a:bodyPr/>
                    <a:lstStyle/>
                    <a:p>
                      <a:r>
                        <a:rPr lang="nl-NL" sz="1400" dirty="0" smtClean="0"/>
                        <a:t>Naam</a:t>
                      </a:r>
                      <a:endParaRPr lang="nl-NL" sz="1400" dirty="0"/>
                    </a:p>
                  </a:txBody>
                  <a:tcPr marL="190100" marR="190100"/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400" dirty="0" smtClean="0"/>
                        <a:t>Waarde</a:t>
                      </a:r>
                      <a:endParaRPr lang="nl-NL" sz="1400" dirty="0"/>
                    </a:p>
                  </a:txBody>
                  <a:tcPr marL="190100" marR="1901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45">
                <a:tc>
                  <a:txBody>
                    <a:bodyPr/>
                    <a:lstStyle/>
                    <a:p>
                      <a:pPr algn="l"/>
                      <a:endParaRPr lang="nl-NL" sz="1400" dirty="0"/>
                    </a:p>
                  </a:txBody>
                  <a:tcPr marL="190100" marR="190100" anchor="ctr"/>
                </a:tc>
                <a:tc>
                  <a:txBody>
                    <a:bodyPr/>
                    <a:lstStyle/>
                    <a:p>
                      <a:pPr algn="r"/>
                      <a:endParaRPr lang="nl-NL" sz="1400" dirty="0"/>
                    </a:p>
                  </a:txBody>
                  <a:tcPr marL="190100" marR="1901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8545">
                <a:tc>
                  <a:txBody>
                    <a:bodyPr/>
                    <a:lstStyle/>
                    <a:p>
                      <a:pPr algn="l"/>
                      <a:endParaRPr lang="nl-NL" sz="1400" dirty="0"/>
                    </a:p>
                  </a:txBody>
                  <a:tcPr marL="190100" marR="190100" anchor="ctr"/>
                </a:tc>
                <a:tc>
                  <a:txBody>
                    <a:bodyPr/>
                    <a:lstStyle/>
                    <a:p>
                      <a:pPr algn="r"/>
                      <a:endParaRPr lang="nl-NL" sz="1400" dirty="0"/>
                    </a:p>
                  </a:txBody>
                  <a:tcPr marL="190100" marR="1901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8545">
                <a:tc>
                  <a:txBody>
                    <a:bodyPr/>
                    <a:lstStyle/>
                    <a:p>
                      <a:pPr algn="l"/>
                      <a:endParaRPr lang="nl-NL" sz="1400" dirty="0"/>
                    </a:p>
                  </a:txBody>
                  <a:tcPr marL="190100" marR="190100" anchor="ctr"/>
                </a:tc>
                <a:tc>
                  <a:txBody>
                    <a:bodyPr/>
                    <a:lstStyle/>
                    <a:p>
                      <a:pPr algn="r"/>
                      <a:endParaRPr lang="nl-NL" sz="1400" dirty="0"/>
                    </a:p>
                  </a:txBody>
                  <a:tcPr marL="190100" marR="1901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88545">
                <a:tc>
                  <a:txBody>
                    <a:bodyPr/>
                    <a:lstStyle/>
                    <a:p>
                      <a:pPr algn="l"/>
                      <a:endParaRPr lang="nl-NL" sz="1400" dirty="0"/>
                    </a:p>
                  </a:txBody>
                  <a:tcPr marL="190100" marR="190100" anchor="ctr"/>
                </a:tc>
                <a:tc>
                  <a:txBody>
                    <a:bodyPr/>
                    <a:lstStyle/>
                    <a:p>
                      <a:pPr algn="r"/>
                      <a:endParaRPr lang="nl-NL" sz="1400" dirty="0"/>
                    </a:p>
                  </a:txBody>
                  <a:tcPr marL="190100" marR="1901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8545">
                <a:tc>
                  <a:txBody>
                    <a:bodyPr/>
                    <a:lstStyle/>
                    <a:p>
                      <a:pPr algn="l"/>
                      <a:endParaRPr lang="nl-NL" sz="1400" dirty="0"/>
                    </a:p>
                  </a:txBody>
                  <a:tcPr marL="190100" marR="190100" anchor="ctr"/>
                </a:tc>
                <a:tc>
                  <a:txBody>
                    <a:bodyPr/>
                    <a:lstStyle/>
                    <a:p>
                      <a:pPr algn="r"/>
                      <a:endParaRPr lang="nl-NL" sz="1400" dirty="0"/>
                    </a:p>
                  </a:txBody>
                  <a:tcPr marL="190100" marR="1901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88545">
                <a:tc>
                  <a:txBody>
                    <a:bodyPr/>
                    <a:lstStyle/>
                    <a:p>
                      <a:pPr algn="l"/>
                      <a:endParaRPr lang="nl-NL" sz="1400" dirty="0"/>
                    </a:p>
                  </a:txBody>
                  <a:tcPr marL="190100" marR="190100" anchor="ctr"/>
                </a:tc>
                <a:tc>
                  <a:txBody>
                    <a:bodyPr/>
                    <a:lstStyle/>
                    <a:p>
                      <a:pPr algn="r"/>
                      <a:endParaRPr lang="nl-NL" sz="1400" dirty="0"/>
                    </a:p>
                  </a:txBody>
                  <a:tcPr marL="190100" marR="1901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7" name="Picture 2" descr="https://pixabay.com/static/uploads/photo/2014/09/25/13/40/dog-460525_960_72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3928" y="483518"/>
            <a:ext cx="2332359" cy="349126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1805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>
                <a:latin typeface="Arial" charset="0"/>
              </a:rPr>
              <a:t>Variabelen</a:t>
            </a:r>
          </a:p>
        </p:txBody>
      </p:sp>
      <p:graphicFrame>
        <p:nvGraphicFramePr>
          <p:cNvPr id="3" name="Content Placeholder 2"/>
          <p:cNvGraphicFramePr>
            <a:graphicFrameLocks noGrp="1"/>
          </p:cNvGraphicFramePr>
          <p:nvPr>
            <p:ph idx="1"/>
            <p:extLst/>
          </p:nvPr>
        </p:nvGraphicFramePr>
        <p:xfrm>
          <a:off x="673986" y="2890014"/>
          <a:ext cx="7858462" cy="21336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9292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292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8545">
                <a:tc>
                  <a:txBody>
                    <a:bodyPr/>
                    <a:lstStyle/>
                    <a:p>
                      <a:r>
                        <a:rPr lang="nl-NL" sz="1400" dirty="0" smtClean="0"/>
                        <a:t>Naam</a:t>
                      </a:r>
                      <a:endParaRPr lang="nl-NL" sz="1400" dirty="0"/>
                    </a:p>
                  </a:txBody>
                  <a:tcPr marL="190100" marR="190100"/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400" dirty="0" smtClean="0"/>
                        <a:t>Waarde</a:t>
                      </a:r>
                      <a:endParaRPr lang="nl-NL" sz="1400" dirty="0"/>
                    </a:p>
                  </a:txBody>
                  <a:tcPr marL="190100" marR="1901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545">
                <a:tc>
                  <a:txBody>
                    <a:bodyPr/>
                    <a:lstStyle/>
                    <a:p>
                      <a:pPr algn="l"/>
                      <a:r>
                        <a:rPr lang="nl-NL" sz="1400" dirty="0" smtClean="0"/>
                        <a:t>Dier</a:t>
                      </a:r>
                      <a:endParaRPr lang="nl-NL" sz="1400" dirty="0"/>
                    </a:p>
                  </a:txBody>
                  <a:tcPr marL="190100" marR="19010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400" dirty="0" smtClean="0"/>
                        <a:t>Hond</a:t>
                      </a:r>
                      <a:endParaRPr lang="nl-NL" sz="1400" dirty="0"/>
                    </a:p>
                  </a:txBody>
                  <a:tcPr marL="190100" marR="1901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8545">
                <a:tc>
                  <a:txBody>
                    <a:bodyPr/>
                    <a:lstStyle/>
                    <a:p>
                      <a:pPr algn="l"/>
                      <a:r>
                        <a:rPr lang="nl-NL" sz="1400" dirty="0" smtClean="0"/>
                        <a:t>Ras</a:t>
                      </a:r>
                      <a:endParaRPr lang="nl-NL" sz="1400" dirty="0"/>
                    </a:p>
                  </a:txBody>
                  <a:tcPr marL="190100" marR="19010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400" dirty="0" smtClean="0"/>
                        <a:t>Schaapshond</a:t>
                      </a:r>
                      <a:endParaRPr lang="nl-NL" sz="1400" dirty="0"/>
                    </a:p>
                  </a:txBody>
                  <a:tcPr marL="190100" marR="1901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8545">
                <a:tc>
                  <a:txBody>
                    <a:bodyPr/>
                    <a:lstStyle/>
                    <a:p>
                      <a:pPr algn="l"/>
                      <a:r>
                        <a:rPr lang="nl-NL" sz="1400" dirty="0" smtClean="0"/>
                        <a:t>Aantal poten</a:t>
                      </a:r>
                      <a:endParaRPr lang="nl-NL" sz="1400" dirty="0"/>
                    </a:p>
                  </a:txBody>
                  <a:tcPr marL="190100" marR="19010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400" dirty="0" smtClean="0"/>
                        <a:t>4</a:t>
                      </a:r>
                      <a:endParaRPr lang="nl-NL" sz="1400" dirty="0"/>
                    </a:p>
                  </a:txBody>
                  <a:tcPr marL="190100" marR="1901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88545">
                <a:tc>
                  <a:txBody>
                    <a:bodyPr/>
                    <a:lstStyle/>
                    <a:p>
                      <a:pPr algn="l"/>
                      <a:r>
                        <a:rPr lang="nl-NL" sz="1400" dirty="0" smtClean="0"/>
                        <a:t>Aantal</a:t>
                      </a:r>
                      <a:r>
                        <a:rPr lang="nl-NL" sz="1400" baseline="0" dirty="0" smtClean="0"/>
                        <a:t> oren</a:t>
                      </a:r>
                      <a:endParaRPr lang="nl-NL" sz="1400" dirty="0"/>
                    </a:p>
                  </a:txBody>
                  <a:tcPr marL="190100" marR="19010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400" dirty="0" smtClean="0"/>
                        <a:t>2</a:t>
                      </a:r>
                      <a:endParaRPr lang="nl-NL" sz="1400" dirty="0"/>
                    </a:p>
                  </a:txBody>
                  <a:tcPr marL="190100" marR="1901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8545">
                <a:tc>
                  <a:txBody>
                    <a:bodyPr/>
                    <a:lstStyle/>
                    <a:p>
                      <a:pPr algn="l"/>
                      <a:r>
                        <a:rPr lang="nl-NL" sz="1400" dirty="0" smtClean="0"/>
                        <a:t>Leeftijd (in jaren)</a:t>
                      </a:r>
                      <a:endParaRPr lang="nl-NL" sz="1400" dirty="0"/>
                    </a:p>
                  </a:txBody>
                  <a:tcPr marL="190100" marR="19010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400" dirty="0" smtClean="0"/>
                        <a:t>5</a:t>
                      </a:r>
                      <a:endParaRPr lang="nl-NL" sz="1400" dirty="0"/>
                    </a:p>
                  </a:txBody>
                  <a:tcPr marL="190100" marR="1901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88545">
                <a:tc>
                  <a:txBody>
                    <a:bodyPr/>
                    <a:lstStyle/>
                    <a:p>
                      <a:pPr algn="l"/>
                      <a:r>
                        <a:rPr lang="nl-NL" sz="1400" dirty="0" smtClean="0"/>
                        <a:t>Hoogte </a:t>
                      </a:r>
                      <a:r>
                        <a:rPr lang="nl-NL" sz="1400" baseline="0" dirty="0" smtClean="0"/>
                        <a:t>(in cm)</a:t>
                      </a:r>
                      <a:endParaRPr lang="nl-NL" sz="1400" dirty="0"/>
                    </a:p>
                  </a:txBody>
                  <a:tcPr marL="190100" marR="19010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400" dirty="0" smtClean="0"/>
                        <a:t>50</a:t>
                      </a:r>
                      <a:endParaRPr lang="nl-NL" sz="1400" dirty="0"/>
                    </a:p>
                  </a:txBody>
                  <a:tcPr marL="190100" marR="1901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7" name="Picture 2" descr="https://pixabay.com/static/uploads/photo/2014/09/25/13/40/dog-460525_960_72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3928" y="483518"/>
            <a:ext cx="2332359" cy="349126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83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>
                <a:latin typeface="Arial" charset="0"/>
              </a:rPr>
              <a:t>Variabelen</a:t>
            </a:r>
          </a:p>
        </p:txBody>
      </p:sp>
      <p:graphicFrame>
        <p:nvGraphicFramePr>
          <p:cNvPr id="3" name="Content Placeholder 2"/>
          <p:cNvGraphicFramePr>
            <a:graphicFrameLocks noGrp="1"/>
          </p:cNvGraphicFramePr>
          <p:nvPr>
            <p:ph idx="1"/>
            <p:extLst/>
          </p:nvPr>
        </p:nvGraphicFramePr>
        <p:xfrm>
          <a:off x="665317" y="2859782"/>
          <a:ext cx="7858462" cy="2190797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9292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292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2971">
                <a:tc>
                  <a:txBody>
                    <a:bodyPr/>
                    <a:lstStyle/>
                    <a:p>
                      <a:r>
                        <a:rPr lang="nl-NL" sz="1400" dirty="0" smtClean="0"/>
                        <a:t>Naam</a:t>
                      </a:r>
                      <a:endParaRPr lang="nl-NL" sz="1400" dirty="0"/>
                    </a:p>
                  </a:txBody>
                  <a:tcPr marL="190100" marR="190100"/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400" dirty="0" smtClean="0"/>
                        <a:t>Waarde</a:t>
                      </a:r>
                      <a:endParaRPr lang="nl-NL" sz="1400" dirty="0"/>
                    </a:p>
                  </a:txBody>
                  <a:tcPr marL="190100" marR="1901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2971">
                <a:tc>
                  <a:txBody>
                    <a:bodyPr/>
                    <a:lstStyle/>
                    <a:p>
                      <a:pPr algn="l"/>
                      <a:endParaRPr lang="nl-NL" sz="1400" dirty="0"/>
                    </a:p>
                  </a:txBody>
                  <a:tcPr marL="190100" marR="190100" anchor="ctr"/>
                </a:tc>
                <a:tc>
                  <a:txBody>
                    <a:bodyPr/>
                    <a:lstStyle/>
                    <a:p>
                      <a:pPr algn="r"/>
                      <a:endParaRPr lang="nl-NL" sz="1400" dirty="0"/>
                    </a:p>
                  </a:txBody>
                  <a:tcPr marL="190100" marR="1901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2971">
                <a:tc>
                  <a:txBody>
                    <a:bodyPr/>
                    <a:lstStyle/>
                    <a:p>
                      <a:pPr algn="l"/>
                      <a:endParaRPr lang="nl-NL" sz="1400" dirty="0"/>
                    </a:p>
                  </a:txBody>
                  <a:tcPr marL="190100" marR="190100" anchor="ctr"/>
                </a:tc>
                <a:tc>
                  <a:txBody>
                    <a:bodyPr/>
                    <a:lstStyle/>
                    <a:p>
                      <a:pPr algn="r"/>
                      <a:endParaRPr lang="nl-NL" sz="1400" dirty="0"/>
                    </a:p>
                  </a:txBody>
                  <a:tcPr marL="190100" marR="1901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2971">
                <a:tc>
                  <a:txBody>
                    <a:bodyPr/>
                    <a:lstStyle/>
                    <a:p>
                      <a:pPr algn="l"/>
                      <a:endParaRPr lang="nl-NL" sz="1400" dirty="0"/>
                    </a:p>
                  </a:txBody>
                  <a:tcPr marL="190100" marR="190100" anchor="ctr"/>
                </a:tc>
                <a:tc>
                  <a:txBody>
                    <a:bodyPr/>
                    <a:lstStyle/>
                    <a:p>
                      <a:pPr algn="r"/>
                      <a:endParaRPr lang="nl-NL" sz="1400" dirty="0"/>
                    </a:p>
                  </a:txBody>
                  <a:tcPr marL="190100" marR="1901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2971">
                <a:tc>
                  <a:txBody>
                    <a:bodyPr/>
                    <a:lstStyle/>
                    <a:p>
                      <a:pPr algn="l"/>
                      <a:endParaRPr lang="nl-NL" sz="1400" dirty="0"/>
                    </a:p>
                  </a:txBody>
                  <a:tcPr marL="190100" marR="190100" anchor="ctr"/>
                </a:tc>
                <a:tc>
                  <a:txBody>
                    <a:bodyPr/>
                    <a:lstStyle/>
                    <a:p>
                      <a:pPr algn="r"/>
                      <a:endParaRPr lang="nl-NL" sz="1400" dirty="0"/>
                    </a:p>
                  </a:txBody>
                  <a:tcPr marL="190100" marR="1901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12971">
                <a:tc>
                  <a:txBody>
                    <a:bodyPr/>
                    <a:lstStyle/>
                    <a:p>
                      <a:pPr algn="l"/>
                      <a:endParaRPr lang="nl-NL" sz="1400" dirty="0"/>
                    </a:p>
                  </a:txBody>
                  <a:tcPr marL="190100" marR="190100" anchor="ctr"/>
                </a:tc>
                <a:tc>
                  <a:txBody>
                    <a:bodyPr/>
                    <a:lstStyle/>
                    <a:p>
                      <a:pPr algn="r"/>
                      <a:endParaRPr lang="nl-NL" sz="1400" dirty="0"/>
                    </a:p>
                  </a:txBody>
                  <a:tcPr marL="190100" marR="1901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12971">
                <a:tc>
                  <a:txBody>
                    <a:bodyPr/>
                    <a:lstStyle/>
                    <a:p>
                      <a:pPr algn="l"/>
                      <a:endParaRPr lang="nl-NL" sz="1400" dirty="0"/>
                    </a:p>
                  </a:txBody>
                  <a:tcPr marL="190100" marR="190100" anchor="ctr"/>
                </a:tc>
                <a:tc>
                  <a:txBody>
                    <a:bodyPr/>
                    <a:lstStyle/>
                    <a:p>
                      <a:pPr algn="r"/>
                      <a:endParaRPr lang="nl-NL" sz="1400" dirty="0"/>
                    </a:p>
                  </a:txBody>
                  <a:tcPr marL="190100" marR="1901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6" name="Picture 2" descr="https://upload.wikimedia.org/wikipedia/commons/7/75/Jeans_BW_2_%283213391837%29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5976" y="195486"/>
            <a:ext cx="3012415" cy="426180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6126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>
                <a:latin typeface="Arial" charset="0"/>
              </a:rPr>
              <a:t>Variabelen</a:t>
            </a:r>
          </a:p>
        </p:txBody>
      </p:sp>
      <p:graphicFrame>
        <p:nvGraphicFramePr>
          <p:cNvPr id="3" name="Content Placeholder 2"/>
          <p:cNvGraphicFramePr>
            <a:graphicFrameLocks noGrp="1"/>
          </p:cNvGraphicFramePr>
          <p:nvPr>
            <p:ph idx="1"/>
            <p:extLst/>
          </p:nvPr>
        </p:nvGraphicFramePr>
        <p:xfrm>
          <a:off x="665317" y="2859782"/>
          <a:ext cx="7858462" cy="2190797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9292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292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2971">
                <a:tc>
                  <a:txBody>
                    <a:bodyPr/>
                    <a:lstStyle/>
                    <a:p>
                      <a:r>
                        <a:rPr lang="nl-NL" sz="1400" dirty="0" smtClean="0"/>
                        <a:t>Naam</a:t>
                      </a:r>
                      <a:endParaRPr lang="nl-NL" sz="1400" dirty="0"/>
                    </a:p>
                  </a:txBody>
                  <a:tcPr marL="190100" marR="190100"/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400" dirty="0" smtClean="0"/>
                        <a:t>Waarde</a:t>
                      </a:r>
                      <a:endParaRPr lang="nl-NL" sz="1400" dirty="0"/>
                    </a:p>
                  </a:txBody>
                  <a:tcPr marL="190100" marR="1901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2971">
                <a:tc>
                  <a:txBody>
                    <a:bodyPr/>
                    <a:lstStyle/>
                    <a:p>
                      <a:pPr algn="l"/>
                      <a:r>
                        <a:rPr lang="nl-NL" sz="1400" dirty="0" smtClean="0"/>
                        <a:t>Materiaal</a:t>
                      </a:r>
                      <a:endParaRPr lang="nl-NL" sz="1400" dirty="0"/>
                    </a:p>
                  </a:txBody>
                  <a:tcPr marL="190100" marR="19010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400" dirty="0" smtClean="0"/>
                        <a:t>Spijkerstof</a:t>
                      </a:r>
                      <a:endParaRPr lang="nl-NL" sz="1400" dirty="0"/>
                    </a:p>
                  </a:txBody>
                  <a:tcPr marL="190100" marR="1901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2971">
                <a:tc>
                  <a:txBody>
                    <a:bodyPr/>
                    <a:lstStyle/>
                    <a:p>
                      <a:pPr algn="l"/>
                      <a:r>
                        <a:rPr lang="nl-NL" sz="1400" dirty="0" smtClean="0"/>
                        <a:t>Kleur</a:t>
                      </a:r>
                      <a:endParaRPr lang="nl-NL" sz="1400" dirty="0"/>
                    </a:p>
                  </a:txBody>
                  <a:tcPr marL="190100" marR="19010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400" dirty="0" smtClean="0"/>
                        <a:t>Zwart</a:t>
                      </a:r>
                      <a:endParaRPr lang="nl-NL" sz="1400" dirty="0"/>
                    </a:p>
                  </a:txBody>
                  <a:tcPr marL="190100" marR="1901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2971">
                <a:tc>
                  <a:txBody>
                    <a:bodyPr/>
                    <a:lstStyle/>
                    <a:p>
                      <a:pPr algn="l"/>
                      <a:r>
                        <a:rPr lang="nl-NL" sz="1400" dirty="0" smtClean="0"/>
                        <a:t>Aantal pijpen</a:t>
                      </a:r>
                      <a:endParaRPr lang="nl-NL" sz="1400" dirty="0"/>
                    </a:p>
                  </a:txBody>
                  <a:tcPr marL="190100" marR="19010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400" dirty="0" smtClean="0"/>
                        <a:t>2</a:t>
                      </a:r>
                      <a:endParaRPr lang="nl-NL" sz="1400" dirty="0"/>
                    </a:p>
                  </a:txBody>
                  <a:tcPr marL="190100" marR="1901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2971">
                <a:tc>
                  <a:txBody>
                    <a:bodyPr/>
                    <a:lstStyle/>
                    <a:p>
                      <a:pPr algn="l"/>
                      <a:r>
                        <a:rPr lang="nl-NL" sz="1400" dirty="0" smtClean="0"/>
                        <a:t>Merk</a:t>
                      </a:r>
                      <a:endParaRPr lang="nl-NL" sz="1400" dirty="0"/>
                    </a:p>
                  </a:txBody>
                  <a:tcPr marL="190100" marR="19010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400" dirty="0" smtClean="0"/>
                        <a:t>Levi’s</a:t>
                      </a:r>
                      <a:endParaRPr lang="nl-NL" sz="1400" dirty="0"/>
                    </a:p>
                  </a:txBody>
                  <a:tcPr marL="190100" marR="1901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12971">
                <a:tc>
                  <a:txBody>
                    <a:bodyPr/>
                    <a:lstStyle/>
                    <a:p>
                      <a:pPr algn="l"/>
                      <a:r>
                        <a:rPr lang="nl-NL" sz="1400" dirty="0" smtClean="0"/>
                        <a:t>Maat</a:t>
                      </a:r>
                      <a:endParaRPr lang="nl-NL" sz="1400" dirty="0"/>
                    </a:p>
                  </a:txBody>
                  <a:tcPr marL="190100" marR="19010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400" dirty="0" smtClean="0"/>
                        <a:t>38</a:t>
                      </a:r>
                      <a:endParaRPr lang="nl-NL" sz="1400" dirty="0"/>
                    </a:p>
                  </a:txBody>
                  <a:tcPr marL="190100" marR="1901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12971">
                <a:tc>
                  <a:txBody>
                    <a:bodyPr/>
                    <a:lstStyle/>
                    <a:p>
                      <a:pPr algn="l"/>
                      <a:r>
                        <a:rPr lang="nl-NL" sz="1400" dirty="0" smtClean="0"/>
                        <a:t>Met rits?</a:t>
                      </a:r>
                      <a:endParaRPr lang="nl-NL" sz="1400" dirty="0"/>
                    </a:p>
                  </a:txBody>
                  <a:tcPr marL="190100" marR="19010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sz="1400" dirty="0" smtClean="0"/>
                        <a:t>ja</a:t>
                      </a:r>
                      <a:endParaRPr lang="nl-NL" sz="1400" dirty="0"/>
                    </a:p>
                  </a:txBody>
                  <a:tcPr marL="190100" marR="1901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6" name="Picture 2" descr="https://upload.wikimedia.org/wikipedia/commons/7/75/Jeans_BW_2_%283213391837%29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5976" y="195486"/>
            <a:ext cx="3012415" cy="426180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6296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>
                <a:latin typeface="Arial" charset="0"/>
              </a:rPr>
              <a:t>Variabelen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Tekst-variabele</a:t>
            </a:r>
          </a:p>
          <a:p>
            <a:r>
              <a:rPr lang="nl-NL" dirty="0" smtClean="0"/>
              <a:t>Getal-variabele</a:t>
            </a:r>
            <a:endParaRPr lang="nl-NL" dirty="0"/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Typen variabelen:</a:t>
            </a:r>
          </a:p>
        </p:txBody>
      </p:sp>
    </p:spTree>
    <p:extLst>
      <p:ext uri="{BB962C8B-B14F-4D97-AF65-F5344CB8AC3E}">
        <p14:creationId xmlns:p14="http://schemas.microsoft.com/office/powerpoint/2010/main" val="3563920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>
                <a:latin typeface="Arial" charset="0"/>
              </a:rPr>
              <a:t>Variabelen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8" name="TextBox 7"/>
          <p:cNvSpPr txBox="1"/>
          <p:nvPr/>
        </p:nvSpPr>
        <p:spPr>
          <a:xfrm>
            <a:off x="3137794" y="2283718"/>
            <a:ext cx="30747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800" baseline="0" dirty="0" smtClean="0">
                <a:solidFill>
                  <a:srgbClr val="0070C0"/>
                </a:solidFill>
                <a:latin typeface="Chaparral Pro Light" panose="02060403030505090203" pitchFamily="18" charset="0"/>
              </a:rPr>
              <a:t>aan het werk!</a:t>
            </a:r>
            <a:endParaRPr lang="nl-NL" sz="2800" dirty="0">
              <a:solidFill>
                <a:srgbClr val="0070C0"/>
              </a:solidFill>
              <a:latin typeface="Chaparral Pro Light" panose="0206040303050509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2698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>
                <a:latin typeface="Arial" charset="0"/>
              </a:rPr>
              <a:t>Variabelen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numCol="2"/>
          <a:lstStyle/>
          <a:p>
            <a:r>
              <a:rPr lang="nl-NL" dirty="0" smtClean="0"/>
              <a:t>Drie eigenschappen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NL" dirty="0" smtClean="0"/>
              <a:t>naam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NL" dirty="0" smtClean="0"/>
              <a:t>waarde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NL" dirty="0" smtClean="0"/>
              <a:t>type</a:t>
            </a:r>
          </a:p>
          <a:p>
            <a:pPr lvl="1">
              <a:buFont typeface="Arial" panose="020B0604020202020204" pitchFamily="34" charset="0"/>
              <a:buChar char="•"/>
            </a:pPr>
            <a:endParaRPr lang="nl-NL" dirty="0"/>
          </a:p>
          <a:p>
            <a:pPr lvl="1">
              <a:buFont typeface="Arial" panose="020B0604020202020204" pitchFamily="34" charset="0"/>
              <a:buChar char="•"/>
            </a:pPr>
            <a:endParaRPr lang="nl-NL" dirty="0" smtClean="0"/>
          </a:p>
          <a:p>
            <a:pPr lvl="1">
              <a:buFont typeface="Arial" panose="020B0604020202020204" pitchFamily="34" charset="0"/>
              <a:buChar char="•"/>
            </a:pPr>
            <a:endParaRPr lang="nl-NL" dirty="0"/>
          </a:p>
          <a:p>
            <a:pPr lvl="1">
              <a:buFont typeface="Arial" panose="020B0604020202020204" pitchFamily="34" charset="0"/>
              <a:buChar char="•"/>
            </a:pPr>
            <a:endParaRPr lang="nl-NL" dirty="0" smtClean="0"/>
          </a:p>
          <a:p>
            <a:pPr lvl="1">
              <a:buFont typeface="Arial" panose="020B0604020202020204" pitchFamily="34" charset="0"/>
              <a:buChar char="•"/>
            </a:pPr>
            <a:endParaRPr lang="nl-NL" dirty="0"/>
          </a:p>
          <a:p>
            <a:pPr>
              <a:buFont typeface="Arial" panose="020B0604020202020204" pitchFamily="34" charset="0"/>
              <a:buChar char="•"/>
            </a:pPr>
            <a:r>
              <a:rPr lang="nl-NL" dirty="0" smtClean="0"/>
              <a:t>Drie typen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NL" dirty="0" smtClean="0"/>
              <a:t>tekst-variabele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NL" dirty="0" smtClean="0"/>
              <a:t>getal-variabele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NL" smtClean="0"/>
              <a:t>boolean</a:t>
            </a:r>
            <a:endParaRPr lang="nl-NL" dirty="0" smtClean="0"/>
          </a:p>
          <a:p>
            <a:pPr lvl="1">
              <a:buFont typeface="Arial" panose="020B0604020202020204" pitchFamily="34" charset="0"/>
              <a:buChar char="•"/>
            </a:pPr>
            <a:endParaRPr lang="nl-NL" dirty="0" smtClean="0"/>
          </a:p>
          <a:p>
            <a:pPr marL="0" indent="0">
              <a:buNone/>
            </a:pPr>
            <a:endParaRPr lang="nl-NL" dirty="0" smtClean="0"/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Samenvatting</a:t>
            </a:r>
          </a:p>
        </p:txBody>
      </p:sp>
    </p:spTree>
    <p:extLst>
      <p:ext uri="{BB962C8B-B14F-4D97-AF65-F5344CB8AC3E}">
        <p14:creationId xmlns:p14="http://schemas.microsoft.com/office/powerpoint/2010/main" val="52904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>
                <a:latin typeface="Arial" charset="0"/>
              </a:rPr>
              <a:t>Variabelen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8" name="TextBox 7"/>
          <p:cNvSpPr txBox="1"/>
          <p:nvPr/>
        </p:nvSpPr>
        <p:spPr>
          <a:xfrm>
            <a:off x="3137794" y="2283718"/>
            <a:ext cx="30747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800" baseline="0" dirty="0" smtClean="0">
                <a:solidFill>
                  <a:srgbClr val="0070C0"/>
                </a:solidFill>
                <a:latin typeface="Chaparral Pro Light" panose="02060403030505090203" pitchFamily="18" charset="0"/>
              </a:rPr>
              <a:t>demonstratie</a:t>
            </a:r>
            <a:endParaRPr lang="nl-NL" sz="4000" dirty="0">
              <a:solidFill>
                <a:srgbClr val="0070C0"/>
              </a:solidFill>
              <a:latin typeface="Chaparral Pro Light" panose="0206040303050509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2746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>
                <a:latin typeface="Arial" charset="0"/>
              </a:rPr>
              <a:t>Variabelen</a:t>
            </a: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745648" y="1544400"/>
            <a:ext cx="3682336" cy="307957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marL="0" indent="0">
              <a:buNone/>
            </a:pPr>
            <a:r>
              <a:rPr lang="nl-NL" altLang="nl-NL" sz="1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We maken een nieuwe </a:t>
            </a:r>
            <a:r>
              <a:rPr lang="nl-NL" altLang="nl-NL" sz="1400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variabele </a:t>
            </a:r>
            <a:r>
              <a:rPr lang="nl-NL" altLang="nl-NL" sz="1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met de naam </a:t>
            </a:r>
            <a:r>
              <a:rPr lang="nl-NL" altLang="nl-NL" sz="1400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‘</a:t>
            </a:r>
            <a:r>
              <a:rPr lang="nl-NL" altLang="nl-NL" sz="1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voornaam’. De waarde van </a:t>
            </a:r>
            <a:r>
              <a:rPr lang="nl-NL" altLang="nl-NL" sz="1400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deze </a:t>
            </a:r>
            <a:r>
              <a:rPr lang="nl-NL" altLang="nl-NL" sz="1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variabele is “Jan”. Het </a:t>
            </a:r>
            <a:r>
              <a:rPr lang="nl-NL" altLang="nl-NL" sz="1400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type van </a:t>
            </a:r>
            <a:r>
              <a:rPr lang="nl-NL" altLang="nl-NL" sz="1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de variabele is </a:t>
            </a:r>
            <a:r>
              <a:rPr lang="nl-NL" altLang="nl-NL" sz="1400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tekst-variabele</a:t>
            </a:r>
            <a:r>
              <a:rPr lang="nl-NL" altLang="nl-NL" sz="1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, dat kun je zien aan </a:t>
            </a:r>
            <a:r>
              <a:rPr lang="nl-NL" altLang="nl-NL" sz="1400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de aanhalingstekens</a:t>
            </a:r>
            <a:r>
              <a:rPr lang="nl-NL" altLang="nl-NL" sz="1400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.</a:t>
            </a:r>
            <a:endParaRPr lang="nl-NL" altLang="nl-NL" sz="1400" dirty="0" smtClean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2" name="Rounded Rectangle 1"/>
          <p:cNvSpPr/>
          <p:nvPr/>
        </p:nvSpPr>
        <p:spPr>
          <a:xfrm>
            <a:off x="4499992" y="1707654"/>
            <a:ext cx="3744416" cy="2736304"/>
          </a:xfrm>
          <a:prstGeom prst="roundRect">
            <a:avLst/>
          </a:prstGeom>
          <a:solidFill>
            <a:schemeClr val="accent1">
              <a:tint val="100000"/>
              <a:shade val="100000"/>
              <a:satMod val="13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voornaam = “Jan”</a:t>
            </a:r>
            <a:endParaRPr lang="nl-NL" sz="1400" dirty="0" smtClean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9857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>
                <a:latin typeface="Arial" charset="0"/>
              </a:rPr>
              <a:t>Variabelen</a:t>
            </a: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745648" y="1544400"/>
            <a:ext cx="3394304" cy="307957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marL="0" indent="0">
              <a:buNone/>
            </a:pPr>
            <a:r>
              <a:rPr lang="nl-NL" altLang="nl-NL" sz="1400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Met het </a:t>
            </a:r>
            <a:r>
              <a:rPr lang="nl-NL" altLang="nl-NL" sz="1400" dirty="0" smtClean="0">
                <a:latin typeface="Courier New" panose="02070309020205020404" pitchFamily="49" charset="0"/>
                <a:ea typeface="ＭＳ Ｐゴシック" panose="020B0600070205080204" pitchFamily="34" charset="-128"/>
                <a:cs typeface="Courier New" panose="02070309020205020404" pitchFamily="49" charset="0"/>
              </a:rPr>
              <a:t>print</a:t>
            </a:r>
            <a:r>
              <a:rPr lang="nl-NL" altLang="nl-NL" sz="1400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commando geven we de computer de opdracht op de waarde van de variabele op het scherm te zetten. De waarde van de variabele </a:t>
            </a:r>
            <a:r>
              <a:rPr lang="nl-NL" altLang="nl-NL" sz="1400" i="1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voornaam</a:t>
            </a:r>
            <a:r>
              <a:rPr lang="nl-NL" altLang="nl-NL" sz="1400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is ‘Jan’.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2" name="Rounded Rectangle 1"/>
          <p:cNvSpPr/>
          <p:nvPr/>
        </p:nvSpPr>
        <p:spPr>
          <a:xfrm>
            <a:off x="4499992" y="1707654"/>
            <a:ext cx="3744416" cy="2736304"/>
          </a:xfrm>
          <a:prstGeom prst="roundRect">
            <a:avLst/>
          </a:prstGeom>
          <a:solidFill>
            <a:schemeClr val="accent1">
              <a:tint val="100000"/>
              <a:shade val="100000"/>
              <a:satMod val="13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voornaam = “Jan”</a:t>
            </a:r>
            <a:endParaRPr lang="nl-NL" sz="1400" dirty="0" smtClean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 voornaam</a:t>
            </a:r>
          </a:p>
          <a:p>
            <a:endParaRPr lang="nl-NL" sz="1400" baseline="0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nl-NL" sz="1400" baseline="0" dirty="0" smtClean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“Jan”</a:t>
            </a:r>
            <a:endParaRPr lang="nl-NL" sz="1400" baseline="0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9460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Quiz</a:t>
            </a:r>
            <a:endParaRPr lang="nl-NL" dirty="0">
              <a:latin typeface="Arial" charset="0"/>
            </a:endParaRP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514350" indent="-514350">
              <a:buAutoNum type="arabicPeriod"/>
            </a:pPr>
            <a:r>
              <a:rPr lang="nl-NL" dirty="0"/>
              <a:t>Noem 5 verschillen tussen een robot en een mens</a:t>
            </a:r>
          </a:p>
          <a:p>
            <a:pPr marL="514350" indent="-514350">
              <a:buAutoNum type="arabicPeriod"/>
            </a:pPr>
            <a:r>
              <a:rPr lang="nl-NL" dirty="0"/>
              <a:t>Wat is programmeren?</a:t>
            </a:r>
          </a:p>
          <a:p>
            <a:pPr>
              <a:buFont typeface="Arial" panose="020B0604020202020204" pitchFamily="34" charset="0"/>
              <a:buChar char="•"/>
            </a:pPr>
            <a:endParaRPr lang="nl-NL" altLang="nl-NL" dirty="0" smtClean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>
                <a:latin typeface="Arial" charset="0"/>
              </a:rPr>
              <a:t>Variabelen</a:t>
            </a: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745648" y="1544400"/>
            <a:ext cx="3394304" cy="307957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marL="0" indent="0">
              <a:buNone/>
            </a:pPr>
            <a:r>
              <a:rPr lang="nl-NL" altLang="nl-NL" sz="1400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Dit kan ook met de variabele </a:t>
            </a:r>
            <a:r>
              <a:rPr lang="nl-NL" altLang="nl-NL" sz="1400" i="1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leeftijd</a:t>
            </a:r>
            <a:r>
              <a:rPr lang="nl-NL" altLang="nl-NL" sz="1400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. Deze variabele is een getal-variabele, want we gebruiken geen aanhalingstekens. De leeftijd is 44.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2" name="Rounded Rectangle 1"/>
          <p:cNvSpPr/>
          <p:nvPr/>
        </p:nvSpPr>
        <p:spPr>
          <a:xfrm>
            <a:off x="4499992" y="1707654"/>
            <a:ext cx="3744416" cy="2736304"/>
          </a:xfrm>
          <a:prstGeom prst="roundRect">
            <a:avLst/>
          </a:prstGeom>
          <a:solidFill>
            <a:schemeClr val="accent1">
              <a:tint val="100000"/>
              <a:shade val="100000"/>
              <a:satMod val="13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leeftijd = 44</a:t>
            </a:r>
            <a:endParaRPr lang="nl-NL" sz="1400" dirty="0" smtClean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 leeftijd</a:t>
            </a:r>
          </a:p>
          <a:p>
            <a:endParaRPr lang="nl-NL" sz="1400" baseline="0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nl-NL" sz="1400" baseline="0" dirty="0" smtClean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44</a:t>
            </a:r>
            <a:endParaRPr lang="nl-NL" sz="1400" baseline="0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255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>
                <a:latin typeface="Arial" charset="0"/>
              </a:rPr>
              <a:t>Variabelen</a:t>
            </a: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745648" y="1544400"/>
            <a:ext cx="3538320" cy="307957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marL="0" indent="0">
              <a:buNone/>
            </a:pPr>
            <a:r>
              <a:rPr lang="nl-NL" altLang="nl-NL" sz="1400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Nu gaan we rekenen met variabelen. Wat zou hier uit komen?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2" name="Rounded Rectangle 1"/>
          <p:cNvSpPr/>
          <p:nvPr/>
        </p:nvSpPr>
        <p:spPr>
          <a:xfrm>
            <a:off x="4499992" y="1707654"/>
            <a:ext cx="3744416" cy="2736304"/>
          </a:xfrm>
          <a:prstGeom prst="roundRect">
            <a:avLst/>
          </a:prstGeom>
          <a:solidFill>
            <a:schemeClr val="accent1">
              <a:tint val="100000"/>
              <a:shade val="100000"/>
              <a:satMod val="13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score1 = 2</a:t>
            </a:r>
          </a:p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score2 = 4</a:t>
            </a:r>
          </a:p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totaal = score1 + score2</a:t>
            </a:r>
          </a:p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 totaal</a:t>
            </a:r>
          </a:p>
          <a:p>
            <a:endParaRPr lang="nl-NL" sz="1400" baseline="0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?</a:t>
            </a:r>
            <a:endParaRPr lang="nl-NL" sz="1400" baseline="0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7005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>
                <a:latin typeface="Arial" charset="0"/>
              </a:rPr>
              <a:t>Variabelen</a:t>
            </a: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marL="0" indent="0">
              <a:buNone/>
            </a:pPr>
            <a:r>
              <a:rPr lang="nl-NL" altLang="nl-NL" sz="1400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Heel makkelijk, want 2 + 4 = 6.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2" name="Rounded Rectangle 1"/>
          <p:cNvSpPr/>
          <p:nvPr/>
        </p:nvSpPr>
        <p:spPr>
          <a:xfrm>
            <a:off x="4499992" y="1707654"/>
            <a:ext cx="3744416" cy="2736304"/>
          </a:xfrm>
          <a:prstGeom prst="roundRect">
            <a:avLst/>
          </a:prstGeom>
          <a:solidFill>
            <a:schemeClr val="accent1">
              <a:tint val="100000"/>
              <a:shade val="100000"/>
              <a:satMod val="13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score1 = 2</a:t>
            </a:r>
          </a:p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score2 = 4</a:t>
            </a:r>
          </a:p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totaal = score1 + score2</a:t>
            </a:r>
          </a:p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 totaal</a:t>
            </a:r>
          </a:p>
          <a:p>
            <a:endParaRPr lang="nl-NL" sz="1400" baseline="0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nl-NL" sz="1400" baseline="0" dirty="0" smtClean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6</a:t>
            </a:r>
            <a:endParaRPr lang="nl-NL" sz="1400" baseline="0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4505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>
                <a:latin typeface="Arial" charset="0"/>
              </a:rPr>
              <a:t>Variabelen</a:t>
            </a: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745648" y="1544400"/>
            <a:ext cx="3538320" cy="307957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marL="0" indent="0">
              <a:buNone/>
            </a:pPr>
            <a:r>
              <a:rPr lang="nl-NL" altLang="nl-NL" sz="1400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Wat gebeurt er nu als we gaan rekenen met tekst-variabelen. Wat zou hier gebeuren?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2" name="Rounded Rectangle 1"/>
          <p:cNvSpPr/>
          <p:nvPr/>
        </p:nvSpPr>
        <p:spPr>
          <a:xfrm>
            <a:off x="4499992" y="1707654"/>
            <a:ext cx="3744416" cy="2736304"/>
          </a:xfrm>
          <a:prstGeom prst="roundRect">
            <a:avLst/>
          </a:prstGeom>
          <a:solidFill>
            <a:schemeClr val="accent1">
              <a:tint val="100000"/>
              <a:shade val="100000"/>
              <a:satMod val="13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voor = “Jan”</a:t>
            </a:r>
          </a:p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achter = “Bos”</a:t>
            </a:r>
          </a:p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naam = voor + achter</a:t>
            </a:r>
          </a:p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 naam</a:t>
            </a:r>
          </a:p>
          <a:p>
            <a:endParaRPr lang="nl-NL" sz="1400" baseline="0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nl-NL" sz="1400" baseline="0" dirty="0" smtClean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?</a:t>
            </a:r>
            <a:endParaRPr lang="nl-NL" sz="1400" baseline="0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0392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>
                <a:latin typeface="Arial" charset="0"/>
              </a:rPr>
              <a:t>Variabelen</a:t>
            </a: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marL="0" indent="0">
              <a:buNone/>
            </a:pPr>
            <a:r>
              <a:rPr lang="nl-NL" altLang="nl-NL" sz="1400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Wie had dit verwacht? Hoe kan dit?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2" name="Rounded Rectangle 1"/>
          <p:cNvSpPr/>
          <p:nvPr/>
        </p:nvSpPr>
        <p:spPr>
          <a:xfrm>
            <a:off x="4499992" y="1707654"/>
            <a:ext cx="3744416" cy="2736304"/>
          </a:xfrm>
          <a:prstGeom prst="roundRect">
            <a:avLst/>
          </a:prstGeom>
          <a:solidFill>
            <a:schemeClr val="accent1">
              <a:tint val="100000"/>
              <a:shade val="100000"/>
              <a:satMod val="13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voor = “Jan”</a:t>
            </a:r>
          </a:p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achter = “Bos”</a:t>
            </a:r>
          </a:p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naam = voor + achter</a:t>
            </a:r>
          </a:p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 naam</a:t>
            </a:r>
          </a:p>
          <a:p>
            <a:endParaRPr lang="nl-NL" sz="1400" baseline="0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nl-NL" sz="1400" baseline="0" dirty="0" smtClean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“</a:t>
            </a:r>
            <a:r>
              <a:rPr lang="nl-NL" sz="1400" baseline="0" dirty="0" err="1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JanBos</a:t>
            </a:r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”</a:t>
            </a:r>
            <a:endParaRPr lang="nl-NL" sz="1400" baseline="0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8523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>
                <a:latin typeface="Arial" charset="0"/>
              </a:rPr>
              <a:t>Variabelen</a:t>
            </a: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745648" y="1544400"/>
            <a:ext cx="3322296" cy="307957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marL="0" indent="0">
              <a:buNone/>
            </a:pPr>
            <a:r>
              <a:rPr lang="nl-NL" altLang="nl-NL" sz="1400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Hoe kunnen we een spatie tussen de voornaam en de achternaam krijgen?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2" name="Rounded Rectangle 1"/>
          <p:cNvSpPr/>
          <p:nvPr/>
        </p:nvSpPr>
        <p:spPr>
          <a:xfrm>
            <a:off x="4499992" y="1707654"/>
            <a:ext cx="3744416" cy="2736304"/>
          </a:xfrm>
          <a:prstGeom prst="roundRect">
            <a:avLst/>
          </a:prstGeom>
          <a:solidFill>
            <a:schemeClr val="accent1">
              <a:tint val="100000"/>
              <a:shade val="100000"/>
              <a:satMod val="13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voor = “Jan”</a:t>
            </a:r>
          </a:p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achter = “Bos”</a:t>
            </a:r>
          </a:p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naam = voor + achter</a:t>
            </a:r>
          </a:p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 naam</a:t>
            </a:r>
          </a:p>
          <a:p>
            <a:endParaRPr lang="nl-NL" sz="1400" baseline="0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nl-NL" sz="1400" baseline="0" dirty="0" smtClean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“</a:t>
            </a:r>
            <a:r>
              <a:rPr lang="nl-NL" sz="1400" baseline="0" dirty="0" err="1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JanBos</a:t>
            </a:r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”</a:t>
            </a:r>
            <a:endParaRPr lang="nl-NL" sz="1400" baseline="0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610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>
                <a:latin typeface="Arial" charset="0"/>
              </a:rPr>
              <a:t>Variabelen</a:t>
            </a: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745648" y="1544400"/>
            <a:ext cx="3466312" cy="307957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marL="0" indent="0">
              <a:buNone/>
            </a:pPr>
            <a:r>
              <a:rPr lang="nl-NL" altLang="nl-NL" sz="1400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Misschien als we een nieuwe </a:t>
            </a:r>
            <a:r>
              <a:rPr lang="nl-NL" altLang="nl-NL" sz="1400" dirty="0" err="1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variable</a:t>
            </a:r>
            <a:r>
              <a:rPr lang="nl-NL" altLang="nl-NL" sz="1400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</a:t>
            </a:r>
            <a:r>
              <a:rPr lang="nl-NL" altLang="nl-NL" sz="1400" i="1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spatie</a:t>
            </a:r>
            <a:r>
              <a:rPr lang="nl-NL" altLang="nl-NL" sz="1400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maken. Komt het nu goed?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2" name="Rounded Rectangle 1"/>
          <p:cNvSpPr/>
          <p:nvPr/>
        </p:nvSpPr>
        <p:spPr>
          <a:xfrm>
            <a:off x="4499992" y="1707654"/>
            <a:ext cx="3744416" cy="2736304"/>
          </a:xfrm>
          <a:prstGeom prst="roundRect">
            <a:avLst/>
          </a:prstGeom>
          <a:solidFill>
            <a:schemeClr val="accent1">
              <a:tint val="100000"/>
              <a:shade val="100000"/>
              <a:satMod val="13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voor = “Jan”</a:t>
            </a:r>
          </a:p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achter = “Bos”</a:t>
            </a:r>
          </a:p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spatie = “ ”</a:t>
            </a:r>
          </a:p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naam = voor + achter</a:t>
            </a:r>
          </a:p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 naam</a:t>
            </a:r>
          </a:p>
          <a:p>
            <a:endParaRPr lang="nl-NL" sz="1400" baseline="0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nl-NL" sz="1400" baseline="0" dirty="0" smtClean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970001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>
                <a:latin typeface="Arial" charset="0"/>
              </a:rPr>
              <a:t>Variabelen</a:t>
            </a: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745648" y="1544400"/>
            <a:ext cx="3250288" cy="307957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marL="0" indent="0">
              <a:buNone/>
            </a:pPr>
            <a:r>
              <a:rPr lang="nl-NL" altLang="nl-NL" sz="1400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We moeten nog wel de formule voor </a:t>
            </a:r>
            <a:r>
              <a:rPr lang="nl-NL" altLang="nl-NL" sz="1400" i="1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naam </a:t>
            </a:r>
            <a:r>
              <a:rPr lang="nl-NL" altLang="nl-NL" sz="1400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aanpassen.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2" name="Rounded Rectangle 1"/>
          <p:cNvSpPr/>
          <p:nvPr/>
        </p:nvSpPr>
        <p:spPr>
          <a:xfrm>
            <a:off x="4499992" y="1707654"/>
            <a:ext cx="3744416" cy="2736304"/>
          </a:xfrm>
          <a:prstGeom prst="roundRect">
            <a:avLst/>
          </a:prstGeom>
          <a:solidFill>
            <a:schemeClr val="accent1">
              <a:tint val="100000"/>
              <a:shade val="100000"/>
              <a:satMod val="13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voor = “Jan”</a:t>
            </a:r>
          </a:p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achter = “Bos”</a:t>
            </a:r>
          </a:p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spatie = “ ”</a:t>
            </a:r>
          </a:p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naam = voor + spatie + achter</a:t>
            </a:r>
          </a:p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 naam</a:t>
            </a:r>
          </a:p>
          <a:p>
            <a:endParaRPr lang="nl-NL" sz="1400" baseline="0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nl-NL" sz="1400" baseline="0" dirty="0" smtClean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440370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>
                <a:latin typeface="Arial" charset="0"/>
              </a:rPr>
              <a:t>Variabelen</a:t>
            </a: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marL="0" indent="0">
              <a:buNone/>
            </a:pPr>
            <a:r>
              <a:rPr lang="nl-NL" altLang="nl-NL" sz="1400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Kijk, dat is beter.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2" name="Rounded Rectangle 1"/>
          <p:cNvSpPr/>
          <p:nvPr/>
        </p:nvSpPr>
        <p:spPr>
          <a:xfrm>
            <a:off x="4499992" y="1707654"/>
            <a:ext cx="3744416" cy="2736304"/>
          </a:xfrm>
          <a:prstGeom prst="roundRect">
            <a:avLst/>
          </a:prstGeom>
          <a:solidFill>
            <a:schemeClr val="accent1">
              <a:tint val="100000"/>
              <a:shade val="100000"/>
              <a:satMod val="13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voor = “Jan”</a:t>
            </a:r>
          </a:p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achter = “Bos”</a:t>
            </a:r>
          </a:p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spatie = “ ”</a:t>
            </a:r>
          </a:p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naam = voor + spatie + achter</a:t>
            </a:r>
          </a:p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 naam</a:t>
            </a:r>
          </a:p>
          <a:p>
            <a:endParaRPr lang="nl-NL" sz="1400" baseline="0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nl-NL" sz="1400" baseline="0" dirty="0" smtClean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“Jan Bos”</a:t>
            </a:r>
          </a:p>
        </p:txBody>
      </p:sp>
    </p:spTree>
    <p:extLst>
      <p:ext uri="{BB962C8B-B14F-4D97-AF65-F5344CB8AC3E}">
        <p14:creationId xmlns:p14="http://schemas.microsoft.com/office/powerpoint/2010/main" val="329162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>
                <a:latin typeface="Arial" charset="0"/>
              </a:rPr>
              <a:t>Variabelen</a:t>
            </a: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745648" y="1544400"/>
            <a:ext cx="3466312" cy="307957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marL="0" indent="0">
              <a:buNone/>
            </a:pPr>
            <a:r>
              <a:rPr lang="nl-NL" altLang="nl-NL" sz="1400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Nu gaan we nog wat geks proberen. Hoe kun je het verschil zien tussen een tekst-variabele en een getal-variabele?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2" name="Rounded Rectangle 1"/>
          <p:cNvSpPr/>
          <p:nvPr/>
        </p:nvSpPr>
        <p:spPr>
          <a:xfrm>
            <a:off x="4499992" y="1707654"/>
            <a:ext cx="3744416" cy="2736304"/>
          </a:xfrm>
          <a:prstGeom prst="roundRect">
            <a:avLst/>
          </a:prstGeom>
          <a:solidFill>
            <a:schemeClr val="accent1">
              <a:tint val="100000"/>
              <a:shade val="100000"/>
              <a:satMod val="13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getal = 12</a:t>
            </a:r>
          </a:p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tekst = “hallo”</a:t>
            </a:r>
          </a:p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 getal</a:t>
            </a:r>
          </a:p>
          <a:p>
            <a:endParaRPr lang="nl-NL" sz="1400" baseline="0" dirty="0" smtClean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12</a:t>
            </a:r>
          </a:p>
          <a:p>
            <a:endParaRPr lang="nl-NL" sz="1400" baseline="0" dirty="0" smtClean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 tekst</a:t>
            </a:r>
          </a:p>
          <a:p>
            <a:endParaRPr lang="nl-NL" sz="1400" baseline="0" dirty="0" smtClean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“hallo”</a:t>
            </a:r>
          </a:p>
        </p:txBody>
      </p:sp>
    </p:spTree>
    <p:extLst>
      <p:ext uri="{BB962C8B-B14F-4D97-AF65-F5344CB8AC3E}">
        <p14:creationId xmlns:p14="http://schemas.microsoft.com/office/powerpoint/2010/main" val="1292754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Wat gaan we vandaag leren?</a:t>
            </a:r>
            <a:endParaRPr lang="nl-NL" dirty="0">
              <a:latin typeface="Arial" charset="0"/>
            </a:endParaRP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dirty="0"/>
              <a:t>Wat is een variabele</a:t>
            </a:r>
          </a:p>
          <a:p>
            <a:r>
              <a:rPr lang="nl-NL" dirty="0"/>
              <a:t>Waarom is een variabele handig</a:t>
            </a:r>
          </a:p>
          <a:p>
            <a:r>
              <a:rPr lang="nl-NL" dirty="0"/>
              <a:t>Programmeren met variabelen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77636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>
                <a:latin typeface="Arial" charset="0"/>
              </a:rPr>
              <a:t>Variabelen</a:t>
            </a: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marL="0" indent="0">
              <a:buNone/>
            </a:pPr>
            <a:r>
              <a:rPr lang="nl-NL" altLang="nl-NL" sz="1400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Wat is er nu gebeurd?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2" name="Rounded Rectangle 1"/>
          <p:cNvSpPr/>
          <p:nvPr/>
        </p:nvSpPr>
        <p:spPr>
          <a:xfrm>
            <a:off x="4499992" y="1707654"/>
            <a:ext cx="3744416" cy="2736304"/>
          </a:xfrm>
          <a:prstGeom prst="roundRect">
            <a:avLst/>
          </a:prstGeom>
          <a:solidFill>
            <a:schemeClr val="accent1">
              <a:tint val="100000"/>
              <a:shade val="100000"/>
              <a:satMod val="13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getal = 12</a:t>
            </a:r>
          </a:p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tekst = “12”</a:t>
            </a:r>
          </a:p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 getal</a:t>
            </a:r>
          </a:p>
          <a:p>
            <a:endParaRPr lang="nl-NL" sz="1400" baseline="0" dirty="0" smtClean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12</a:t>
            </a:r>
          </a:p>
          <a:p>
            <a:endParaRPr lang="nl-NL" sz="1400" baseline="0" dirty="0" smtClean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 tekst</a:t>
            </a:r>
          </a:p>
          <a:p>
            <a:endParaRPr lang="nl-NL" sz="1400" baseline="0" dirty="0" smtClean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“12”</a:t>
            </a:r>
          </a:p>
        </p:txBody>
      </p:sp>
    </p:spTree>
    <p:extLst>
      <p:ext uri="{BB962C8B-B14F-4D97-AF65-F5344CB8AC3E}">
        <p14:creationId xmlns:p14="http://schemas.microsoft.com/office/powerpoint/2010/main" val="4022698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>
                <a:latin typeface="Arial" charset="0"/>
              </a:rPr>
              <a:t>Variabelen</a:t>
            </a: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marL="0" indent="0">
              <a:buNone/>
            </a:pPr>
            <a:r>
              <a:rPr lang="nl-NL" altLang="nl-NL" sz="1400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Wat komt hier uit?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2" name="Rounded Rectangle 1"/>
          <p:cNvSpPr/>
          <p:nvPr/>
        </p:nvSpPr>
        <p:spPr>
          <a:xfrm>
            <a:off x="4499992" y="1707654"/>
            <a:ext cx="3744416" cy="2736304"/>
          </a:xfrm>
          <a:prstGeom prst="roundRect">
            <a:avLst/>
          </a:prstGeom>
          <a:solidFill>
            <a:schemeClr val="accent1">
              <a:tint val="100000"/>
              <a:shade val="100000"/>
              <a:satMod val="13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getal1 = 12</a:t>
            </a:r>
          </a:p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getal2 = 5</a:t>
            </a:r>
          </a:p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tekst1 = “12”</a:t>
            </a:r>
          </a:p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tekst2 = “5”</a:t>
            </a:r>
          </a:p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 = getal1 + getal2</a:t>
            </a:r>
          </a:p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 som</a:t>
            </a: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endParaRPr lang="nl-NL" sz="1400" baseline="0" dirty="0" smtClean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375914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>
                <a:latin typeface="Arial" charset="0"/>
              </a:rPr>
              <a:t>Variabelen</a:t>
            </a: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marL="0" indent="0">
              <a:buNone/>
            </a:pPr>
            <a:r>
              <a:rPr lang="nl-NL" altLang="nl-NL" sz="1400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Dat is niet zo vreemd.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2" name="Rounded Rectangle 1"/>
          <p:cNvSpPr/>
          <p:nvPr/>
        </p:nvSpPr>
        <p:spPr>
          <a:xfrm>
            <a:off x="4499992" y="1707654"/>
            <a:ext cx="3744416" cy="2736304"/>
          </a:xfrm>
          <a:prstGeom prst="roundRect">
            <a:avLst/>
          </a:prstGeom>
          <a:solidFill>
            <a:schemeClr val="accent1">
              <a:tint val="100000"/>
              <a:shade val="100000"/>
              <a:satMod val="13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getal1 = 12</a:t>
            </a:r>
          </a:p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getal2 = 5</a:t>
            </a:r>
          </a:p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tekst1 = “12”</a:t>
            </a:r>
          </a:p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tekst2 = “5”</a:t>
            </a:r>
          </a:p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 = getal1 + getal2</a:t>
            </a:r>
          </a:p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 som</a:t>
            </a:r>
          </a:p>
          <a:p>
            <a:endParaRPr lang="nl-NL" sz="1400" baseline="0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nl-NL" sz="1400" baseline="0" dirty="0" smtClean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17</a:t>
            </a:r>
          </a:p>
        </p:txBody>
      </p:sp>
    </p:spTree>
    <p:extLst>
      <p:ext uri="{BB962C8B-B14F-4D97-AF65-F5344CB8AC3E}">
        <p14:creationId xmlns:p14="http://schemas.microsoft.com/office/powerpoint/2010/main" val="2278910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>
                <a:latin typeface="Arial" charset="0"/>
              </a:rPr>
              <a:t>Variabelen</a:t>
            </a: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marL="0" indent="0">
              <a:buNone/>
            </a:pPr>
            <a:r>
              <a:rPr lang="nl-NL" altLang="nl-NL" sz="1400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Maar wat zou hier uit komen?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2" name="Rounded Rectangle 1"/>
          <p:cNvSpPr/>
          <p:nvPr/>
        </p:nvSpPr>
        <p:spPr>
          <a:xfrm>
            <a:off x="4499992" y="1707654"/>
            <a:ext cx="3744416" cy="2736304"/>
          </a:xfrm>
          <a:prstGeom prst="roundRect">
            <a:avLst/>
          </a:prstGeom>
          <a:solidFill>
            <a:schemeClr val="accent1">
              <a:tint val="100000"/>
              <a:shade val="100000"/>
              <a:satMod val="13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getal1 = 12</a:t>
            </a:r>
          </a:p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getal2 = 5</a:t>
            </a:r>
          </a:p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tekst1 = “12”</a:t>
            </a:r>
          </a:p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tekst2 = “5”</a:t>
            </a:r>
          </a:p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 = tekst1 + tekst2</a:t>
            </a:r>
          </a:p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 som</a:t>
            </a:r>
          </a:p>
          <a:p>
            <a:endParaRPr lang="nl-NL" sz="1400" baseline="0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nl-NL" sz="1400" baseline="0" dirty="0" smtClean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293535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>
                <a:latin typeface="Arial" charset="0"/>
              </a:rPr>
              <a:t>Variabelen</a:t>
            </a: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marL="0" indent="0">
              <a:buNone/>
            </a:pPr>
            <a:r>
              <a:rPr lang="nl-NL" altLang="nl-NL" sz="1400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Wie had dat verwacht?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2" name="Rounded Rectangle 1"/>
          <p:cNvSpPr/>
          <p:nvPr/>
        </p:nvSpPr>
        <p:spPr>
          <a:xfrm>
            <a:off x="4499992" y="1707654"/>
            <a:ext cx="3744416" cy="2736304"/>
          </a:xfrm>
          <a:prstGeom prst="roundRect">
            <a:avLst/>
          </a:prstGeom>
          <a:solidFill>
            <a:schemeClr val="accent1">
              <a:tint val="100000"/>
              <a:shade val="100000"/>
              <a:satMod val="13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getal1 = 12</a:t>
            </a:r>
          </a:p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getal2 = 5</a:t>
            </a:r>
          </a:p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tekst1 = “12”</a:t>
            </a:r>
          </a:p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tekst2 = “5”</a:t>
            </a:r>
          </a:p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som = tekst1 + tekst2</a:t>
            </a:r>
          </a:p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 som</a:t>
            </a:r>
          </a:p>
          <a:p>
            <a:endParaRPr lang="nl-NL" sz="1400" baseline="0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nl-NL" sz="1400" baseline="0" dirty="0" smtClean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“125”</a:t>
            </a:r>
          </a:p>
        </p:txBody>
      </p:sp>
    </p:spTree>
    <p:extLst>
      <p:ext uri="{BB962C8B-B14F-4D97-AF65-F5344CB8AC3E}">
        <p14:creationId xmlns:p14="http://schemas.microsoft.com/office/powerpoint/2010/main" val="1666143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Variabelen</a:t>
            </a:r>
            <a:endParaRPr lang="nl-NL" dirty="0">
              <a:latin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Waar vind je variabelen?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7688" y="1419622"/>
            <a:ext cx="5054998" cy="3518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625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>
                <a:latin typeface="Arial" charset="0"/>
              </a:rPr>
              <a:t>Variabelen</a:t>
            </a:r>
            <a:endParaRPr lang="nl-NL" dirty="0">
              <a:latin typeface="Arial" charset="0"/>
            </a:endParaRP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Een variabele heeft</a:t>
            </a:r>
            <a:r>
              <a:rPr lang="nl-NL" altLang="nl-NL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/>
            </a:r>
            <a:br>
              <a:rPr lang="nl-NL" altLang="nl-NL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</a:b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altijd: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een naam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een waarde</a:t>
            </a: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Wat is een variabele?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9912" y="1325464"/>
            <a:ext cx="5054998" cy="3518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925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>
                <a:latin typeface="Arial" charset="0"/>
              </a:rPr>
              <a:t>Variabelen</a:t>
            </a:r>
          </a:p>
        </p:txBody>
      </p:sp>
      <p:graphicFrame>
        <p:nvGraphicFramePr>
          <p:cNvPr id="3" name="Content Placeholder 2"/>
          <p:cNvGraphicFramePr>
            <a:graphicFrameLocks noGrp="1"/>
          </p:cNvGraphicFramePr>
          <p:nvPr>
            <p:ph idx="1"/>
            <p:extLst/>
          </p:nvPr>
        </p:nvGraphicFramePr>
        <p:xfrm>
          <a:off x="673986" y="3219822"/>
          <a:ext cx="7858462" cy="18542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9292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292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Naam</a:t>
                      </a:r>
                      <a:endParaRPr lang="nl-NL" dirty="0"/>
                    </a:p>
                  </a:txBody>
                  <a:tcPr marL="190100" marR="190100"/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 smtClean="0"/>
                        <a:t>Waarde</a:t>
                      </a:r>
                      <a:endParaRPr lang="nl-NL" dirty="0"/>
                    </a:p>
                  </a:txBody>
                  <a:tcPr marL="190100" marR="1901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nl-NL" dirty="0" smtClean="0"/>
                        <a:t>Team links</a:t>
                      </a:r>
                      <a:endParaRPr lang="nl-NL" dirty="0"/>
                    </a:p>
                  </a:txBody>
                  <a:tcPr marL="190100" marR="190100" anchor="ctr"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 marL="190100" marR="1901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nl-NL" dirty="0" smtClean="0"/>
                        <a:t>Team</a:t>
                      </a:r>
                      <a:r>
                        <a:rPr lang="nl-NL" baseline="0" dirty="0" smtClean="0"/>
                        <a:t> rechts</a:t>
                      </a:r>
                      <a:endParaRPr lang="nl-NL" dirty="0"/>
                    </a:p>
                  </a:txBody>
                  <a:tcPr marL="190100" marR="190100" anchor="ctr"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 marL="190100" marR="1901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nl-NL" dirty="0" smtClean="0"/>
                        <a:t>Score team</a:t>
                      </a:r>
                      <a:r>
                        <a:rPr lang="nl-NL" baseline="0" dirty="0" smtClean="0"/>
                        <a:t> links</a:t>
                      </a:r>
                      <a:endParaRPr lang="nl-NL" dirty="0"/>
                    </a:p>
                  </a:txBody>
                  <a:tcPr marL="190100" marR="190100" anchor="ctr"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 marL="190100" marR="1901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nl-NL" dirty="0" smtClean="0"/>
                        <a:t>Score team rechts</a:t>
                      </a:r>
                      <a:endParaRPr lang="nl-NL" dirty="0"/>
                    </a:p>
                  </a:txBody>
                  <a:tcPr marL="190100" marR="190100" anchor="ctr"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 marL="190100" marR="1901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Welke variabelen herken je?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7257" y="195486"/>
            <a:ext cx="4195451" cy="2919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069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>
                <a:latin typeface="Arial" charset="0"/>
              </a:rPr>
              <a:t>Variabelen</a:t>
            </a:r>
          </a:p>
        </p:txBody>
      </p:sp>
      <p:graphicFrame>
        <p:nvGraphicFramePr>
          <p:cNvPr id="3" name="Content Placeholder 2"/>
          <p:cNvGraphicFramePr>
            <a:graphicFrameLocks noGrp="1"/>
          </p:cNvGraphicFramePr>
          <p:nvPr>
            <p:ph idx="1"/>
            <p:extLst/>
          </p:nvPr>
        </p:nvGraphicFramePr>
        <p:xfrm>
          <a:off x="663363" y="3219822"/>
          <a:ext cx="7858462" cy="18542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9292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292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Naam</a:t>
                      </a:r>
                      <a:endParaRPr lang="nl-NL" dirty="0"/>
                    </a:p>
                  </a:txBody>
                  <a:tcPr marL="190100" marR="190100"/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 smtClean="0"/>
                        <a:t>Waarde</a:t>
                      </a:r>
                      <a:endParaRPr lang="nl-NL" dirty="0"/>
                    </a:p>
                  </a:txBody>
                  <a:tcPr marL="190100" marR="1901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nl-NL" dirty="0" smtClean="0"/>
                        <a:t>Team links</a:t>
                      </a:r>
                      <a:endParaRPr lang="nl-NL" dirty="0"/>
                    </a:p>
                  </a:txBody>
                  <a:tcPr marL="190100" marR="19010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 smtClean="0"/>
                        <a:t>AZ</a:t>
                      </a:r>
                      <a:r>
                        <a:rPr lang="nl-NL" baseline="0" dirty="0" smtClean="0"/>
                        <a:t> Alkmaar</a:t>
                      </a:r>
                      <a:endParaRPr lang="nl-NL" dirty="0"/>
                    </a:p>
                  </a:txBody>
                  <a:tcPr marL="190100" marR="1901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nl-NL" dirty="0" smtClean="0"/>
                        <a:t>Team</a:t>
                      </a:r>
                      <a:r>
                        <a:rPr lang="nl-NL" baseline="0" dirty="0" smtClean="0"/>
                        <a:t> rechts</a:t>
                      </a:r>
                      <a:endParaRPr lang="nl-NL" dirty="0"/>
                    </a:p>
                  </a:txBody>
                  <a:tcPr marL="190100" marR="19010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 smtClean="0"/>
                        <a:t>FC Groningen</a:t>
                      </a:r>
                      <a:endParaRPr lang="nl-NL" dirty="0"/>
                    </a:p>
                  </a:txBody>
                  <a:tcPr marL="190100" marR="1901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nl-NL" dirty="0" smtClean="0"/>
                        <a:t>Score team</a:t>
                      </a:r>
                      <a:r>
                        <a:rPr lang="nl-NL" baseline="0" dirty="0" smtClean="0"/>
                        <a:t> links</a:t>
                      </a:r>
                      <a:endParaRPr lang="nl-NL" dirty="0"/>
                    </a:p>
                  </a:txBody>
                  <a:tcPr marL="190100" marR="19010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 smtClean="0"/>
                        <a:t>2</a:t>
                      </a:r>
                      <a:endParaRPr lang="nl-NL" dirty="0"/>
                    </a:p>
                  </a:txBody>
                  <a:tcPr marL="190100" marR="1901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nl-NL" dirty="0" smtClean="0"/>
                        <a:t>Score team rechts</a:t>
                      </a:r>
                      <a:endParaRPr lang="nl-NL" dirty="0"/>
                    </a:p>
                  </a:txBody>
                  <a:tcPr marL="190100" marR="19010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 smtClean="0"/>
                        <a:t>1</a:t>
                      </a:r>
                      <a:endParaRPr lang="nl-NL" dirty="0"/>
                    </a:p>
                  </a:txBody>
                  <a:tcPr marL="190100" marR="1901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Welke variabelen herken je?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7257" y="195486"/>
            <a:ext cx="4195451" cy="2919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733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>
                <a:latin typeface="Arial" charset="0"/>
              </a:rPr>
              <a:t>Variabelen</a:t>
            </a:r>
          </a:p>
        </p:txBody>
      </p:sp>
      <p:graphicFrame>
        <p:nvGraphicFramePr>
          <p:cNvPr id="3" name="Content Placeholder 2"/>
          <p:cNvGraphicFramePr>
            <a:graphicFrameLocks noGrp="1"/>
          </p:cNvGraphicFramePr>
          <p:nvPr>
            <p:ph idx="1"/>
            <p:extLst/>
          </p:nvPr>
        </p:nvGraphicFramePr>
        <p:xfrm>
          <a:off x="669672" y="3219822"/>
          <a:ext cx="7858462" cy="18542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9292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292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Naam</a:t>
                      </a:r>
                      <a:endParaRPr lang="nl-NL" dirty="0"/>
                    </a:p>
                  </a:txBody>
                  <a:tcPr marL="190100" marR="190100"/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 smtClean="0"/>
                        <a:t>Waarde</a:t>
                      </a:r>
                      <a:endParaRPr lang="nl-NL" dirty="0"/>
                    </a:p>
                  </a:txBody>
                  <a:tcPr marL="190100" marR="1901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nl-NL" dirty="0" smtClean="0"/>
                        <a:t>Kleur</a:t>
                      </a:r>
                      <a:endParaRPr lang="nl-NL" dirty="0"/>
                    </a:p>
                  </a:txBody>
                  <a:tcPr marL="190100" marR="190100" anchor="ctr"/>
                </a:tc>
                <a:tc>
                  <a:txBody>
                    <a:bodyPr/>
                    <a:lstStyle/>
                    <a:p>
                      <a:pPr algn="r"/>
                      <a:endParaRPr lang="nl-NL" dirty="0"/>
                    </a:p>
                  </a:txBody>
                  <a:tcPr marL="190100" marR="1901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nl-NL" dirty="0" smtClean="0"/>
                        <a:t>Lengte (in cm)</a:t>
                      </a:r>
                      <a:endParaRPr lang="nl-NL" dirty="0"/>
                    </a:p>
                  </a:txBody>
                  <a:tcPr marL="190100" marR="190100" anchor="ctr"/>
                </a:tc>
                <a:tc>
                  <a:txBody>
                    <a:bodyPr/>
                    <a:lstStyle/>
                    <a:p>
                      <a:pPr algn="r"/>
                      <a:endParaRPr lang="nl-NL" dirty="0"/>
                    </a:p>
                  </a:txBody>
                  <a:tcPr marL="190100" marR="1901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nl-NL" dirty="0" smtClean="0"/>
                        <a:t>..</a:t>
                      </a:r>
                      <a:endParaRPr lang="nl-NL" dirty="0"/>
                    </a:p>
                  </a:txBody>
                  <a:tcPr marL="190100" marR="190100" anchor="ctr"/>
                </a:tc>
                <a:tc>
                  <a:txBody>
                    <a:bodyPr/>
                    <a:lstStyle/>
                    <a:p>
                      <a:pPr algn="r"/>
                      <a:endParaRPr lang="nl-NL" dirty="0"/>
                    </a:p>
                  </a:txBody>
                  <a:tcPr marL="190100" marR="1901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nl-NL" dirty="0" smtClean="0"/>
                        <a:t>..</a:t>
                      </a:r>
                      <a:endParaRPr lang="nl-NL" dirty="0"/>
                    </a:p>
                  </a:txBody>
                  <a:tcPr marL="190100" marR="190100" anchor="ctr"/>
                </a:tc>
                <a:tc>
                  <a:txBody>
                    <a:bodyPr/>
                    <a:lstStyle/>
                    <a:p>
                      <a:pPr algn="r"/>
                      <a:endParaRPr lang="nl-NL" dirty="0"/>
                    </a:p>
                  </a:txBody>
                  <a:tcPr marL="190100" marR="1901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6" name="Picture 2" descr="http://s0.geograph.org.uk/photos/21/16/211690_da06235a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6096" y="123478"/>
            <a:ext cx="2213053" cy="295232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6128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>
                <a:latin typeface="Arial" charset="0"/>
              </a:rPr>
              <a:t>Variabelen</a:t>
            </a:r>
          </a:p>
        </p:txBody>
      </p:sp>
      <p:graphicFrame>
        <p:nvGraphicFramePr>
          <p:cNvPr id="3" name="Content Placeholder 2"/>
          <p:cNvGraphicFramePr>
            <a:graphicFrameLocks noGrp="1"/>
          </p:cNvGraphicFramePr>
          <p:nvPr>
            <p:ph idx="1"/>
            <p:extLst/>
          </p:nvPr>
        </p:nvGraphicFramePr>
        <p:xfrm>
          <a:off x="669672" y="3219822"/>
          <a:ext cx="7858462" cy="18542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9292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292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nl-NL" dirty="0" smtClean="0"/>
                        <a:t>Naam</a:t>
                      </a:r>
                      <a:endParaRPr lang="nl-NL" dirty="0"/>
                    </a:p>
                  </a:txBody>
                  <a:tcPr marL="190100" marR="190100"/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 smtClean="0"/>
                        <a:t>Waarde</a:t>
                      </a:r>
                      <a:endParaRPr lang="nl-NL" dirty="0"/>
                    </a:p>
                  </a:txBody>
                  <a:tcPr marL="190100" marR="1901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nl-NL" dirty="0" smtClean="0"/>
                        <a:t>Kleur</a:t>
                      </a:r>
                      <a:endParaRPr lang="nl-NL" dirty="0"/>
                    </a:p>
                  </a:txBody>
                  <a:tcPr marL="190100" marR="19010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 smtClean="0"/>
                        <a:t>Rood</a:t>
                      </a:r>
                      <a:endParaRPr lang="nl-NL" dirty="0"/>
                    </a:p>
                  </a:txBody>
                  <a:tcPr marL="190100" marR="1901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nl-NL" dirty="0" smtClean="0"/>
                        <a:t>Lengte (in cm)</a:t>
                      </a:r>
                      <a:endParaRPr lang="nl-NL" dirty="0"/>
                    </a:p>
                  </a:txBody>
                  <a:tcPr marL="190100" marR="19010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 smtClean="0"/>
                        <a:t>30</a:t>
                      </a:r>
                      <a:endParaRPr lang="nl-NL" dirty="0"/>
                    </a:p>
                  </a:txBody>
                  <a:tcPr marL="190100" marR="1901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nl-NL" dirty="0" smtClean="0"/>
                        <a:t>Soort bloem</a:t>
                      </a:r>
                      <a:endParaRPr lang="nl-NL" dirty="0"/>
                    </a:p>
                  </a:txBody>
                  <a:tcPr marL="190100" marR="19010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 smtClean="0"/>
                        <a:t>Tulp</a:t>
                      </a:r>
                      <a:endParaRPr lang="nl-NL" dirty="0"/>
                    </a:p>
                  </a:txBody>
                  <a:tcPr marL="190100" marR="1901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nl-NL" dirty="0" smtClean="0"/>
                        <a:t>Aantal blaadjes</a:t>
                      </a:r>
                      <a:endParaRPr lang="nl-NL" dirty="0"/>
                    </a:p>
                  </a:txBody>
                  <a:tcPr marL="190100" marR="190100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nl-NL" dirty="0" smtClean="0"/>
                        <a:t>5</a:t>
                      </a:r>
                      <a:endParaRPr lang="nl-NL" dirty="0"/>
                    </a:p>
                  </a:txBody>
                  <a:tcPr marL="190100" marR="1901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6" name="Picture 2" descr="http://s0.geograph.org.uk/photos/21/16/211690_da06235a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6096" y="123478"/>
            <a:ext cx="2213053" cy="295232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7554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6_Aangepast ontwerp">
  <a:themeElements>
    <a:clrScheme name="Hanzehogeschool Groningen 1">
      <a:dk1>
        <a:sysClr val="windowText" lastClr="000000"/>
      </a:dk1>
      <a:lt1>
        <a:sysClr val="window" lastClr="FFFFFF"/>
      </a:lt1>
      <a:dk2>
        <a:srgbClr val="7F7F7F"/>
      </a:dk2>
      <a:lt2>
        <a:srgbClr val="EE7F00"/>
      </a:lt2>
      <a:accent1>
        <a:srgbClr val="333333"/>
      </a:accent1>
      <a:accent2>
        <a:srgbClr val="EE7F00"/>
      </a:accent2>
      <a:accent3>
        <a:srgbClr val="7F7F7F"/>
      </a:accent3>
      <a:accent4>
        <a:srgbClr val="2C0D15"/>
      </a:accent4>
      <a:accent5>
        <a:srgbClr val="7F7F7F"/>
      </a:accent5>
      <a:accent6>
        <a:srgbClr val="EE7F00"/>
      </a:accent6>
      <a:hlink>
        <a:srgbClr val="EE7F00"/>
      </a:hlink>
      <a:folHlink>
        <a:srgbClr val="333333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2_Aangepast ontwerp">
  <a:themeElements>
    <a:clrScheme name="Hanzehogeschool Groningen 1">
      <a:dk1>
        <a:sysClr val="windowText" lastClr="000000"/>
      </a:dk1>
      <a:lt1>
        <a:sysClr val="window" lastClr="FFFFFF"/>
      </a:lt1>
      <a:dk2>
        <a:srgbClr val="7F7F7F"/>
      </a:dk2>
      <a:lt2>
        <a:srgbClr val="EE7F00"/>
      </a:lt2>
      <a:accent1>
        <a:srgbClr val="333333"/>
      </a:accent1>
      <a:accent2>
        <a:srgbClr val="EE7F00"/>
      </a:accent2>
      <a:accent3>
        <a:srgbClr val="7F7F7F"/>
      </a:accent3>
      <a:accent4>
        <a:srgbClr val="2C0D15"/>
      </a:accent4>
      <a:accent5>
        <a:srgbClr val="7F7F7F"/>
      </a:accent5>
      <a:accent6>
        <a:srgbClr val="EE7F00"/>
      </a:accent6>
      <a:hlink>
        <a:srgbClr val="EE7F00"/>
      </a:hlink>
      <a:folHlink>
        <a:srgbClr val="333333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5_Aangepast ontwerp">
  <a:themeElements>
    <a:clrScheme name="Hanzehogeschool Groningen 1">
      <a:dk1>
        <a:sysClr val="windowText" lastClr="000000"/>
      </a:dk1>
      <a:lt1>
        <a:sysClr val="window" lastClr="FFFFFF"/>
      </a:lt1>
      <a:dk2>
        <a:srgbClr val="7F7F7F"/>
      </a:dk2>
      <a:lt2>
        <a:srgbClr val="EE7F00"/>
      </a:lt2>
      <a:accent1>
        <a:srgbClr val="333333"/>
      </a:accent1>
      <a:accent2>
        <a:srgbClr val="EE7F00"/>
      </a:accent2>
      <a:accent3>
        <a:srgbClr val="7F7F7F"/>
      </a:accent3>
      <a:accent4>
        <a:srgbClr val="2C0D15"/>
      </a:accent4>
      <a:accent5>
        <a:srgbClr val="7F7F7F"/>
      </a:accent5>
      <a:accent6>
        <a:srgbClr val="EE7F00"/>
      </a:accent6>
      <a:hlink>
        <a:srgbClr val="EE7F00"/>
      </a:hlink>
      <a:folHlink>
        <a:srgbClr val="333333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1_Aangepast ontwerp">
  <a:themeElements>
    <a:clrScheme name="Hanzehogeschool Groningen 1">
      <a:dk1>
        <a:sysClr val="windowText" lastClr="000000"/>
      </a:dk1>
      <a:lt1>
        <a:sysClr val="window" lastClr="FFFFFF"/>
      </a:lt1>
      <a:dk2>
        <a:srgbClr val="7F7F7F"/>
      </a:dk2>
      <a:lt2>
        <a:srgbClr val="EE7F00"/>
      </a:lt2>
      <a:accent1>
        <a:srgbClr val="333333"/>
      </a:accent1>
      <a:accent2>
        <a:srgbClr val="EE7F00"/>
      </a:accent2>
      <a:accent3>
        <a:srgbClr val="7F7F7F"/>
      </a:accent3>
      <a:accent4>
        <a:srgbClr val="2C0D15"/>
      </a:accent4>
      <a:accent5>
        <a:srgbClr val="7F7F7F"/>
      </a:accent5>
      <a:accent6>
        <a:srgbClr val="EE7F00"/>
      </a:accent6>
      <a:hlink>
        <a:srgbClr val="EE7F00"/>
      </a:hlink>
      <a:folHlink>
        <a:srgbClr val="333333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4_Aangepast ontwer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3_Aangepast ontwerp">
  <a:themeElements>
    <a:clrScheme name="Hanzehogeschool Groningen 1">
      <a:dk1>
        <a:sysClr val="windowText" lastClr="000000"/>
      </a:dk1>
      <a:lt1>
        <a:sysClr val="window" lastClr="FFFFFF"/>
      </a:lt1>
      <a:dk2>
        <a:srgbClr val="7F7F7F"/>
      </a:dk2>
      <a:lt2>
        <a:srgbClr val="EE7F00"/>
      </a:lt2>
      <a:accent1>
        <a:srgbClr val="333333"/>
      </a:accent1>
      <a:accent2>
        <a:srgbClr val="EE7F00"/>
      </a:accent2>
      <a:accent3>
        <a:srgbClr val="7F7F7F"/>
      </a:accent3>
      <a:accent4>
        <a:srgbClr val="2C0D15"/>
      </a:accent4>
      <a:accent5>
        <a:srgbClr val="7F7F7F"/>
      </a:accent5>
      <a:accent6>
        <a:srgbClr val="EE7F00"/>
      </a:accent6>
      <a:hlink>
        <a:srgbClr val="EE7F00"/>
      </a:hlink>
      <a:folHlink>
        <a:srgbClr val="333333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Office-them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-them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3A67D97A06FE34EAEC3144F8447271A" ma:contentTypeVersion="1" ma:contentTypeDescription="Create a new document." ma:contentTypeScope="" ma:versionID="524d6aa268fc7430e50439b6b7bd7120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48c5b5cd9b8d25ff6dd15848836f4270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Scheduling Start Date is a site column created by the Publishing feature. It is used to specify the date and time on which this page will first appear to site visitors." ma:hidden="true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Scheduling End Date is a site column created by the Publishing feature. It is used to specify the date and time on which this page will no longer appear to site visitors." ma:hidden="true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3.xml><?xml version="1.0" encoding="utf-8"?>
<LongProperties xmlns="http://schemas.microsoft.com/office/2006/metadata/longProperties"/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219A9B1-3CCD-4A2A-853E-0C7DC876750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09512A8-3020-403B-AC12-270B0FB61DFC}">
  <ds:schemaRefs>
    <ds:schemaRef ds:uri="http://schemas.microsoft.com/sharepoint/v3"/>
    <ds:schemaRef ds:uri="http://purl.org/dc/terms/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B7525D12-2E5F-4006-9675-62FC4431419B}">
  <ds:schemaRefs>
    <ds:schemaRef ds:uri="http://schemas.microsoft.com/office/2006/metadata/longProperties"/>
  </ds:schemaRefs>
</ds:datastoreItem>
</file>

<file path=customXml/itemProps4.xml><?xml version="1.0" encoding="utf-8"?>
<ds:datastoreItem xmlns:ds="http://schemas.openxmlformats.org/officeDocument/2006/customXml" ds:itemID="{B4A52590-8687-45BB-92A2-CACF2F13F5D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4786</TotalTime>
  <Words>722</Words>
  <Application>Microsoft Office PowerPoint</Application>
  <PresentationFormat>On-screen Show (16:9)</PresentationFormat>
  <Paragraphs>271</Paragraphs>
  <Slides>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34</vt:i4>
      </vt:variant>
    </vt:vector>
  </HeadingPairs>
  <TitlesOfParts>
    <vt:vector size="45" baseType="lpstr">
      <vt:lpstr>ＭＳ Ｐゴシック</vt:lpstr>
      <vt:lpstr>Arial</vt:lpstr>
      <vt:lpstr>Calibri</vt:lpstr>
      <vt:lpstr>Chaparral Pro Light</vt:lpstr>
      <vt:lpstr>Courier New</vt:lpstr>
      <vt:lpstr>6_Aangepast ontwerp</vt:lpstr>
      <vt:lpstr>2_Aangepast ontwerp</vt:lpstr>
      <vt:lpstr>5_Aangepast ontwerp</vt:lpstr>
      <vt:lpstr>1_Aangepast ontwerp</vt:lpstr>
      <vt:lpstr>4_Aangepast ontwerp</vt:lpstr>
      <vt:lpstr>3_Aangepast ontwerp</vt:lpstr>
      <vt:lpstr>Kennismaking met programmeren</vt:lpstr>
      <vt:lpstr>Quiz</vt:lpstr>
      <vt:lpstr>Wat gaan we vandaag leren?</vt:lpstr>
      <vt:lpstr>Variabelen</vt:lpstr>
      <vt:lpstr>Variabelen</vt:lpstr>
      <vt:lpstr>Variabelen</vt:lpstr>
      <vt:lpstr>Variabelen</vt:lpstr>
      <vt:lpstr>Variabelen</vt:lpstr>
      <vt:lpstr>Variabelen</vt:lpstr>
      <vt:lpstr>Variabelen</vt:lpstr>
      <vt:lpstr>Variabelen</vt:lpstr>
      <vt:lpstr>Variabelen</vt:lpstr>
      <vt:lpstr>Variabelen</vt:lpstr>
      <vt:lpstr>Variabelen</vt:lpstr>
      <vt:lpstr>Variabelen</vt:lpstr>
      <vt:lpstr>Variabelen</vt:lpstr>
      <vt:lpstr>Variabelen</vt:lpstr>
      <vt:lpstr>Variabelen</vt:lpstr>
      <vt:lpstr>Variabelen</vt:lpstr>
      <vt:lpstr>Variabelen</vt:lpstr>
      <vt:lpstr>Variabelen</vt:lpstr>
      <vt:lpstr>Variabelen</vt:lpstr>
      <vt:lpstr>Variabelen</vt:lpstr>
      <vt:lpstr>Variabelen</vt:lpstr>
      <vt:lpstr>Variabelen</vt:lpstr>
      <vt:lpstr>Variabelen</vt:lpstr>
      <vt:lpstr>Variabelen</vt:lpstr>
      <vt:lpstr>Variabelen</vt:lpstr>
      <vt:lpstr>Variabelen</vt:lpstr>
      <vt:lpstr>Variabelen</vt:lpstr>
      <vt:lpstr>Variabelen</vt:lpstr>
      <vt:lpstr>Variabelen</vt:lpstr>
      <vt:lpstr>Variabelen</vt:lpstr>
      <vt:lpstr>Variabelen</vt:lpstr>
    </vt:vector>
  </TitlesOfParts>
  <Company>RCLM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presentatie Corporate NL</dc:title>
  <dc:creator>h.h.faber@pl.hanze.nl</dc:creator>
  <cp:lastModifiedBy>Faber HH, Hylke</cp:lastModifiedBy>
  <cp:revision>360</cp:revision>
  <cp:lastPrinted>2014-06-01T10:22:31Z</cp:lastPrinted>
  <dcterms:created xsi:type="dcterms:W3CDTF">2008-01-28T12:56:33Z</dcterms:created>
  <dcterms:modified xsi:type="dcterms:W3CDTF">2016-12-16T09:33:29Z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">
    <vt:lpwstr>Document</vt:lpwstr>
  </property>
  <property fmtid="{D5CDD505-2E9C-101B-9397-08002B2CF9AE}" pid="3" name="Organisatieonderdeel">
    <vt:lpwstr>Corporate</vt:lpwstr>
  </property>
  <property fmtid="{D5CDD505-2E9C-101B-9397-08002B2CF9AE}" pid="4" name="TaxCatchAll">
    <vt:lpwstr>85;#Marketing and Communication|b136be3e-7b26-4d45-868e-3f5f05aa195b</vt:lpwstr>
  </property>
  <property fmtid="{D5CDD505-2E9C-101B-9397-08002B2CF9AE}" pid="5" name="HanzeNavigationTerm">
    <vt:lpwstr>85;#Marketing and Communication|b136be3e-7b26-4d45-868e-3f5f05aa195b</vt:lpwstr>
  </property>
</Properties>
</file>

<file path=docProps/thumbnail.jpeg>
</file>